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6191" r:id="rId3"/>
    <p:sldId id="6199" r:id="rId4"/>
    <p:sldId id="6213" r:id="rId5"/>
    <p:sldId id="6209" r:id="rId6"/>
    <p:sldId id="6200" r:id="rId7"/>
    <p:sldId id="6165" r:id="rId8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8" userDrawn="1">
          <p15:clr>
            <a:srgbClr val="A4A3A4"/>
          </p15:clr>
        </p15:guide>
        <p15:guide id="2" pos="22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未知用户3" initials="未知用户3" lastIdx="2" clrIdx="0"/>
  <p:cmAuthor id="1" name="xbany" initials="xb21cn" lastIdx="1" clrIdx="0"/>
  <p:cmAuthor id="2" name="liu haihua" initials="lh" lastIdx="0" clrIdx="1"/>
  <p:cmAuthor id="3" name="张齐" initials="张" lastIdx="2" clrIdx="1"/>
  <p:cmAuthor id="4" name="未知用户1" initials="未" lastIdx="2" clrIdx="0"/>
  <p:cmAuthor id="5" name="未知用户2" initials="未" lastIdx="2" clrIdx="0"/>
  <p:cmAuthor id="6" name="LLF" initials="L" lastIdx="1" clrIdx="3"/>
  <p:cmAuthor id="7" name="a" initials="a" lastIdx="1" clrIdx="0"/>
  <p:cmAuthor id="8" name="未知用户4" initials="未" lastIdx="23" clrIdx="0"/>
  <p:cmAuthor id="9" name="康 嘉琪" initials="康" lastIdx="1" clrIdx="2"/>
  <p:cmAuthor id="11" name="Zolbin" initials="Z" lastIdx="1" clrIdx="10"/>
  <p:cmAuthor id="12" name="1179754425@qq.com" initials="1" lastIdx="33" clrIdx="5"/>
  <p:cmAuthor id="13" name="付忠明" initials="付" lastIdx="1" clrIdx="12"/>
  <p:cmAuthor id="14" name="立千 严" initials="立千" lastIdx="2" clrIdx="7"/>
  <p:cmAuthor id="15" name="eju" initials="e" lastIdx="1" clrIdx="13"/>
  <p:cmAuthor id="75" name="作者" initials="A" lastIdx="0" clrIdx="24"/>
  <p:cmAuthor id="17" name="liu15837133864@163.com" initials="l" lastIdx="1" clrIdx="15"/>
  <p:cmAuthor id="76" name="Administrator" initials="A" lastIdx="1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1F62B4"/>
    <a:srgbClr val="F7F7F7"/>
    <a:srgbClr val="FF950C"/>
    <a:srgbClr val="0085BB"/>
    <a:srgbClr val="F97D7F"/>
    <a:srgbClr val="00A8EB"/>
    <a:srgbClr val="42B01E"/>
    <a:srgbClr val="DECCCC"/>
    <a:srgbClr val="E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6366" autoAdjust="0"/>
  </p:normalViewPr>
  <p:slideViewPr>
    <p:cSldViewPr snapToGrid="0" showGuides="1">
      <p:cViewPr varScale="1">
        <p:scale>
          <a:sx n="90" d="100"/>
          <a:sy n="90" d="100"/>
        </p:scale>
        <p:origin x="114" y="390"/>
      </p:cViewPr>
      <p:guideLst>
        <p:guide orient="horz" pos="538"/>
        <p:guide pos="22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96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5.xml"/><Relationship Id="rId14" Type="http://schemas.openxmlformats.org/officeDocument/2006/relationships/commentAuthors" Target="commentAuthors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</a:rPr>
            </a:fld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</a:rPr>
            </a:fld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631F8A1-BB90-4F01-A30F-62A8AD52C89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36436F2-7B3F-4544-9DD4-22E24184D0CA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764-43F0-409F-BE5E-943A9E3140B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59A7-FB64-4CF0-956E-FBF7A9F19F7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64FF-1F79-4381-B008-02467A72C738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59A7-FB64-4CF0-956E-FBF7A9F19F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8EB4-E150-459F-BC48-65C4A7BBF14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59A7-FB64-4CF0-956E-FBF7A9F19F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6520952" y="0"/>
            <a:ext cx="5671048" cy="5928434"/>
          </a:xfrm>
          <a:custGeom>
            <a:avLst/>
            <a:gdLst>
              <a:gd name="connsiteX0" fmla="*/ 1628310 w 5671048"/>
              <a:gd name="connsiteY0" fmla="*/ 0 h 5928434"/>
              <a:gd name="connsiteX1" fmla="*/ 5671048 w 5671048"/>
              <a:gd name="connsiteY1" fmla="*/ 0 h 5928434"/>
              <a:gd name="connsiteX2" fmla="*/ 5671048 w 5671048"/>
              <a:gd name="connsiteY2" fmla="*/ 5902060 h 5928434"/>
              <a:gd name="connsiteX3" fmla="*/ 5641778 w 5671048"/>
              <a:gd name="connsiteY3" fmla="*/ 5902267 h 5928434"/>
              <a:gd name="connsiteX4" fmla="*/ 3872734 w 5671048"/>
              <a:gd name="connsiteY4" fmla="*/ 5914770 h 5928434"/>
              <a:gd name="connsiteX5" fmla="*/ 1942010 w 5671048"/>
              <a:gd name="connsiteY5" fmla="*/ 5928415 h 5928434"/>
              <a:gd name="connsiteX6" fmla="*/ 1258013 w 5671048"/>
              <a:gd name="connsiteY6" fmla="*/ 5438522 h 5928434"/>
              <a:gd name="connsiteX7" fmla="*/ 648972 w 5671048"/>
              <a:gd name="connsiteY7" fmla="*/ 3611281 h 5928434"/>
              <a:gd name="connsiteX8" fmla="*/ 39930 w 5671048"/>
              <a:gd name="connsiteY8" fmla="*/ 1784039 h 5928434"/>
              <a:gd name="connsiteX9" fmla="*/ 292761 w 5671048"/>
              <a:gd name="connsiteY9" fmla="*/ 982267 h 5928434"/>
              <a:gd name="connsiteX10" fmla="*/ 1572775 w 5671048"/>
              <a:gd name="connsiteY10" fmla="*/ 40845 h 592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71048" h="5928434">
                <a:moveTo>
                  <a:pt x="1628310" y="0"/>
                </a:moveTo>
                <a:lnTo>
                  <a:pt x="5671048" y="0"/>
                </a:lnTo>
                <a:lnTo>
                  <a:pt x="5671048" y="5902060"/>
                </a:lnTo>
                <a:lnTo>
                  <a:pt x="5641778" y="5902267"/>
                </a:lnTo>
                <a:cubicBezTo>
                  <a:pt x="5433905" y="5903736"/>
                  <a:pt x="4958766" y="5907094"/>
                  <a:pt x="3872734" y="5914770"/>
                </a:cubicBezTo>
                <a:cubicBezTo>
                  <a:pt x="3872734" y="5914770"/>
                  <a:pt x="3872734" y="5914770"/>
                  <a:pt x="1942010" y="5928415"/>
                </a:cubicBezTo>
                <a:cubicBezTo>
                  <a:pt x="1625498" y="5930652"/>
                  <a:pt x="1355087" y="5737830"/>
                  <a:pt x="1258013" y="5438522"/>
                </a:cubicBezTo>
                <a:cubicBezTo>
                  <a:pt x="1258013" y="5438522"/>
                  <a:pt x="1258013" y="5438522"/>
                  <a:pt x="648972" y="3611281"/>
                </a:cubicBezTo>
                <a:cubicBezTo>
                  <a:pt x="648972" y="3611281"/>
                  <a:pt x="648972" y="3611281"/>
                  <a:pt x="39930" y="1784039"/>
                </a:cubicBezTo>
                <a:cubicBezTo>
                  <a:pt x="-62419" y="1484768"/>
                  <a:pt x="35578" y="1168292"/>
                  <a:pt x="292761" y="982267"/>
                </a:cubicBezTo>
                <a:cubicBezTo>
                  <a:pt x="292761" y="982267"/>
                  <a:pt x="292761" y="982267"/>
                  <a:pt x="1572775" y="408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640082" y="6461760"/>
            <a:ext cx="1057777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205783" y="396239"/>
            <a:ext cx="434340" cy="79967"/>
            <a:chOff x="4792980" y="556261"/>
            <a:chExt cx="1655528" cy="304800"/>
          </a:xfrm>
        </p:grpSpPr>
        <p:sp>
          <p:nvSpPr>
            <p:cNvPr id="13" name="椭圆 12"/>
            <p:cNvSpPr/>
            <p:nvPr/>
          </p:nvSpPr>
          <p:spPr>
            <a:xfrm>
              <a:off x="4792980" y="556261"/>
              <a:ext cx="304800" cy="30480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5468344" y="556261"/>
              <a:ext cx="304800" cy="304800"/>
            </a:xfrm>
            <a:prstGeom prst="ellipse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143708" y="556261"/>
              <a:ext cx="304800" cy="304800"/>
            </a:xfrm>
            <a:prstGeom prst="ellipse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灯片编号占位符 5"/>
          <p:cNvSpPr txBox="1"/>
          <p:nvPr userDrawn="1"/>
        </p:nvSpPr>
        <p:spPr>
          <a:xfrm>
            <a:off x="11301680" y="6271577"/>
            <a:ext cx="48768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68AA780-9080-47EB-8EB3-2D2F483FFAF5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/>
          <p:cNvSpPr/>
          <p:nvPr userDrawn="1"/>
        </p:nvSpPr>
        <p:spPr>
          <a:xfrm>
            <a:off x="-1290682" y="294519"/>
            <a:ext cx="2584540" cy="2365194"/>
          </a:xfrm>
          <a:prstGeom prst="parallelogram">
            <a:avLst>
              <a:gd name="adj" fmla="val 10014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平行四边形 3"/>
          <p:cNvSpPr/>
          <p:nvPr userDrawn="1"/>
        </p:nvSpPr>
        <p:spPr>
          <a:xfrm>
            <a:off x="511671" y="-888078"/>
            <a:ext cx="2584540" cy="2365194"/>
          </a:xfrm>
          <a:prstGeom prst="parallelogram">
            <a:avLst>
              <a:gd name="adj" fmla="val 10014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平行四边形 4"/>
          <p:cNvSpPr/>
          <p:nvPr userDrawn="1"/>
        </p:nvSpPr>
        <p:spPr>
          <a:xfrm>
            <a:off x="9095790" y="5427303"/>
            <a:ext cx="2584540" cy="2365194"/>
          </a:xfrm>
          <a:prstGeom prst="parallelogram">
            <a:avLst>
              <a:gd name="adj" fmla="val 10014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平行四边形 5"/>
          <p:cNvSpPr/>
          <p:nvPr userDrawn="1"/>
        </p:nvSpPr>
        <p:spPr>
          <a:xfrm>
            <a:off x="10898143" y="4244706"/>
            <a:ext cx="2584540" cy="2365194"/>
          </a:xfrm>
          <a:prstGeom prst="parallelogram">
            <a:avLst>
              <a:gd name="adj" fmla="val 10014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">
        <p14:pan dir="u"/>
      </p:transition>
    </mc:Choice>
    <mc:Fallback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44539" y="0"/>
            <a:ext cx="5613400" cy="59944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Drag n Drop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82083" y="722032"/>
            <a:ext cx="690283" cy="365125"/>
          </a:xfrm>
          <a:prstGeom prst="rect">
            <a:avLst/>
          </a:prstGeom>
        </p:spPr>
        <p:txBody>
          <a:bodyPr/>
          <a:lstStyle/>
          <a:p>
            <a:fld id="{5A52ACFF-D491-491B-B4FE-785F9E061C79}" type="slidenum">
              <a:rPr lang="id-ID">
                <a:solidFill>
                  <a:srgbClr val="222222"/>
                </a:solidFill>
              </a:rPr>
            </a:fld>
            <a:endParaRPr lang="id-ID">
              <a:solidFill>
                <a:srgbClr val="22222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3CBC-76C7-40CB-9353-BF8C459B4D6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59A7-FB64-4CF0-956E-FBF7A9F19F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9856-0C8F-410E-9B90-3DEEFEF6FF6A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59A7-FB64-4CF0-956E-FBF7A9F19F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AC1-AB8F-4A15-8346-F30DFAF7EC3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59A7-FB64-4CF0-956E-FBF7A9F19F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AE72-E2AB-40A1-82B6-145E5A2F505A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59A7-FB64-4CF0-956E-FBF7A9F19F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6D9D-09D1-4C54-841D-A3D9DDCAF882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59A7-FB64-4CF0-956E-FBF7A9F19F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28C7-9A87-4377-BC25-EB1318B0D49D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59A7-FB64-4CF0-956E-FBF7A9F19F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917-59BB-4E65-AABD-15A6A1DDCE3C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59A7-FB64-4CF0-956E-FBF7A9F19F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5DE3-FCA3-409D-B0CC-930548D0803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59A7-FB64-4CF0-956E-FBF7A9F19F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5DD7415-571F-4C98-BB8B-E32C9A764B79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3AA59A7-FB64-4CF0-956E-FBF7A9F19F7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页脚占位符 4"/>
          <p:cNvSpPr txBox="1"/>
          <p:nvPr userDrawn="1"/>
        </p:nvSpPr>
        <p:spPr>
          <a:xfrm>
            <a:off x="5510212" y="6582139"/>
            <a:ext cx="117157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3AA59A7-FB64-4CF0-956E-FBF7A9F19F7E}" type="slidenum">
              <a:rPr lang="zh-CN" altLang="en-US" sz="120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580225"/>
            <a:ext cx="12192000" cy="3585360"/>
          </a:xfrm>
          <a:prstGeom prst="rect">
            <a:avLst/>
          </a:prstGeom>
          <a:solidFill>
            <a:srgbClr val="C00000"/>
          </a:solidFill>
          <a:ln>
            <a:solidFill>
              <a:srgbClr val="EE462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/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KSO_Shape"/>
          <p:cNvSpPr/>
          <p:nvPr/>
        </p:nvSpPr>
        <p:spPr bwMode="auto">
          <a:xfrm>
            <a:off x="715618" y="4072893"/>
            <a:ext cx="217000" cy="274684"/>
          </a:xfrm>
          <a:custGeom>
            <a:avLst/>
            <a:gdLst>
              <a:gd name="T0" fmla="*/ 508479 w 1679575"/>
              <a:gd name="T1" fmla="*/ 933537 h 2125662"/>
              <a:gd name="T2" fmla="*/ 645344 w 1679575"/>
              <a:gd name="T3" fmla="*/ 1004349 h 2125662"/>
              <a:gd name="T4" fmla="*/ 637947 w 1679575"/>
              <a:gd name="T5" fmla="*/ 1045870 h 2125662"/>
              <a:gd name="T6" fmla="*/ 629410 w 1679575"/>
              <a:gd name="T7" fmla="*/ 1095637 h 2125662"/>
              <a:gd name="T8" fmla="*/ 645913 w 1679575"/>
              <a:gd name="T9" fmla="*/ 1148533 h 2125662"/>
              <a:gd name="T10" fmla="*/ 923628 w 1679575"/>
              <a:gd name="T11" fmla="*/ 1679766 h 2125662"/>
              <a:gd name="T12" fmla="*/ 886068 w 1679575"/>
              <a:gd name="T13" fmla="*/ 1137442 h 2125662"/>
              <a:gd name="T14" fmla="*/ 896597 w 1679575"/>
              <a:gd name="T15" fmla="*/ 1083408 h 2125662"/>
              <a:gd name="T16" fmla="*/ 885214 w 1679575"/>
              <a:gd name="T17" fmla="*/ 1039044 h 2125662"/>
              <a:gd name="T18" fmla="*/ 917083 w 1679575"/>
              <a:gd name="T19" fmla="*/ 999799 h 2125662"/>
              <a:gd name="T20" fmla="*/ 1048543 w 1679575"/>
              <a:gd name="T21" fmla="*/ 927280 h 2125662"/>
              <a:gd name="T22" fmla="*/ 1168905 w 1679575"/>
              <a:gd name="T23" fmla="*/ 933822 h 2125662"/>
              <a:gd name="T24" fmla="*/ 1257397 w 1679575"/>
              <a:gd name="T25" fmla="*/ 1021128 h 2125662"/>
              <a:gd name="T26" fmla="*/ 1333655 w 1679575"/>
              <a:gd name="T27" fmla="*/ 1118957 h 2125662"/>
              <a:gd name="T28" fmla="*/ 1397392 w 1679575"/>
              <a:gd name="T29" fmla="*/ 1227592 h 2125662"/>
              <a:gd name="T30" fmla="*/ 1446903 w 1679575"/>
              <a:gd name="T31" fmla="*/ 1349025 h 2125662"/>
              <a:gd name="T32" fmla="*/ 1482186 w 1679575"/>
              <a:gd name="T33" fmla="*/ 1483540 h 2125662"/>
              <a:gd name="T34" fmla="*/ 1501820 w 1679575"/>
              <a:gd name="T35" fmla="*/ 1632274 h 2125662"/>
              <a:gd name="T36" fmla="*/ 1439790 w 1679575"/>
              <a:gd name="T37" fmla="*/ 1742331 h 2125662"/>
              <a:gd name="T38" fmla="*/ 1242601 w 1679575"/>
              <a:gd name="T39" fmla="*/ 1826794 h 2125662"/>
              <a:gd name="T40" fmla="*/ 1035738 w 1679575"/>
              <a:gd name="T41" fmla="*/ 1881112 h 2125662"/>
              <a:gd name="T42" fmla="*/ 822331 w 1679575"/>
              <a:gd name="T43" fmla="*/ 1904432 h 2125662"/>
              <a:gd name="T44" fmla="*/ 596403 w 1679575"/>
              <a:gd name="T45" fmla="*/ 1894194 h 2125662"/>
              <a:gd name="T46" fmla="*/ 373036 w 1679575"/>
              <a:gd name="T47" fmla="*/ 1847838 h 2125662"/>
              <a:gd name="T48" fmla="*/ 159344 w 1679575"/>
              <a:gd name="T49" fmla="*/ 1766788 h 2125662"/>
              <a:gd name="T50" fmla="*/ 0 w 1679575"/>
              <a:gd name="T51" fmla="*/ 1676354 h 2125662"/>
              <a:gd name="T52" fmla="*/ 15365 w 1679575"/>
              <a:gd name="T53" fmla="*/ 1518519 h 2125662"/>
              <a:gd name="T54" fmla="*/ 47234 w 1679575"/>
              <a:gd name="T55" fmla="*/ 1376611 h 2125662"/>
              <a:gd name="T56" fmla="*/ 94468 w 1679575"/>
              <a:gd name="T57" fmla="*/ 1249206 h 2125662"/>
              <a:gd name="T58" fmla="*/ 155930 w 1679575"/>
              <a:gd name="T59" fmla="*/ 1135735 h 2125662"/>
              <a:gd name="T60" fmla="*/ 230765 w 1679575"/>
              <a:gd name="T61" fmla="*/ 1035348 h 2125662"/>
              <a:gd name="T62" fmla="*/ 317835 w 1679575"/>
              <a:gd name="T63" fmla="*/ 946334 h 2125662"/>
              <a:gd name="T64" fmla="*/ 427669 w 1679575"/>
              <a:gd name="T65" fmla="*/ 860449 h 2125662"/>
              <a:gd name="T66" fmla="*/ 831848 w 1679575"/>
              <a:gd name="T67" fmla="*/ 5125 h 2125662"/>
              <a:gd name="T68" fmla="*/ 927152 w 1679575"/>
              <a:gd name="T69" fmla="*/ 31035 h 2125662"/>
              <a:gd name="T70" fmla="*/ 1013353 w 1679575"/>
              <a:gd name="T71" fmla="*/ 76590 h 2125662"/>
              <a:gd name="T72" fmla="*/ 1087035 w 1679575"/>
              <a:gd name="T73" fmla="*/ 138945 h 2125662"/>
              <a:gd name="T74" fmla="*/ 1145356 w 1679575"/>
              <a:gd name="T75" fmla="*/ 215250 h 2125662"/>
              <a:gd name="T76" fmla="*/ 1186607 w 1679575"/>
              <a:gd name="T77" fmla="*/ 303514 h 2125662"/>
              <a:gd name="T78" fmla="*/ 1207944 w 1679575"/>
              <a:gd name="T79" fmla="*/ 401174 h 2125662"/>
              <a:gd name="T80" fmla="*/ 1205383 w 1679575"/>
              <a:gd name="T81" fmla="*/ 513924 h 2125662"/>
              <a:gd name="T82" fmla="*/ 1172382 w 1679575"/>
              <a:gd name="T83" fmla="*/ 626673 h 2125662"/>
              <a:gd name="T84" fmla="*/ 1112924 w 1679575"/>
              <a:gd name="T85" fmla="*/ 725187 h 2125662"/>
              <a:gd name="T86" fmla="*/ 1030706 w 1679575"/>
              <a:gd name="T87" fmla="*/ 804625 h 2125662"/>
              <a:gd name="T88" fmla="*/ 915204 w 1679575"/>
              <a:gd name="T89" fmla="*/ 867264 h 2125662"/>
              <a:gd name="T90" fmla="*/ 837253 w 1679575"/>
              <a:gd name="T91" fmla="*/ 887764 h 2125662"/>
              <a:gd name="T92" fmla="*/ 753044 w 1679575"/>
              <a:gd name="T93" fmla="*/ 893458 h 2125662"/>
              <a:gd name="T94" fmla="*/ 658879 w 1679575"/>
              <a:gd name="T95" fmla="*/ 881215 h 2125662"/>
              <a:gd name="T96" fmla="*/ 572394 w 1679575"/>
              <a:gd name="T97" fmla="*/ 850180 h 2125662"/>
              <a:gd name="T98" fmla="*/ 494728 w 1679575"/>
              <a:gd name="T99" fmla="*/ 802917 h 2125662"/>
              <a:gd name="T100" fmla="*/ 424459 w 1679575"/>
              <a:gd name="T101" fmla="*/ 736576 h 2125662"/>
              <a:gd name="T102" fmla="*/ 366992 w 1679575"/>
              <a:gd name="T103" fmla="*/ 651159 h 2125662"/>
              <a:gd name="T104" fmla="*/ 330578 w 1679575"/>
              <a:gd name="T105" fmla="*/ 553500 h 2125662"/>
              <a:gd name="T106" fmla="*/ 317206 w 1679575"/>
              <a:gd name="T107" fmla="*/ 446729 h 2125662"/>
              <a:gd name="T108" fmla="*/ 328586 w 1679575"/>
              <a:gd name="T109" fmla="*/ 345653 h 2125662"/>
              <a:gd name="T110" fmla="*/ 361587 w 1679575"/>
              <a:gd name="T111" fmla="*/ 253403 h 2125662"/>
              <a:gd name="T112" fmla="*/ 412795 w 1679575"/>
              <a:gd name="T113" fmla="*/ 171118 h 2125662"/>
              <a:gd name="T114" fmla="*/ 479934 w 1679575"/>
              <a:gd name="T115" fmla="*/ 101931 h 2125662"/>
              <a:gd name="T116" fmla="*/ 560729 w 1679575"/>
              <a:gd name="T117" fmla="*/ 48972 h 2125662"/>
              <a:gd name="T118" fmla="*/ 652620 w 1679575"/>
              <a:gd name="T119" fmla="*/ 13952 h 2125662"/>
              <a:gd name="T120" fmla="*/ 752191 w 1679575"/>
              <a:gd name="T121" fmla="*/ 0 h 21256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679575" h="2125662">
                <a:moveTo>
                  <a:pt x="481421" y="957262"/>
                </a:moveTo>
                <a:lnTo>
                  <a:pt x="484914" y="961070"/>
                </a:lnTo>
                <a:lnTo>
                  <a:pt x="490948" y="968686"/>
                </a:lnTo>
                <a:lnTo>
                  <a:pt x="497299" y="975667"/>
                </a:lnTo>
                <a:lnTo>
                  <a:pt x="510319" y="990264"/>
                </a:lnTo>
                <a:lnTo>
                  <a:pt x="523657" y="1003909"/>
                </a:lnTo>
                <a:lnTo>
                  <a:pt x="537947" y="1017237"/>
                </a:lnTo>
                <a:lnTo>
                  <a:pt x="552237" y="1029613"/>
                </a:lnTo>
                <a:lnTo>
                  <a:pt x="567480" y="1041671"/>
                </a:lnTo>
                <a:lnTo>
                  <a:pt x="583040" y="1053095"/>
                </a:lnTo>
                <a:lnTo>
                  <a:pt x="598601" y="1063884"/>
                </a:lnTo>
                <a:lnTo>
                  <a:pt x="615114" y="1074039"/>
                </a:lnTo>
                <a:lnTo>
                  <a:pt x="631627" y="1083558"/>
                </a:lnTo>
                <a:lnTo>
                  <a:pt x="649093" y="1092126"/>
                </a:lnTo>
                <a:lnTo>
                  <a:pt x="666241" y="1100377"/>
                </a:lnTo>
                <a:lnTo>
                  <a:pt x="684025" y="1107993"/>
                </a:lnTo>
                <a:lnTo>
                  <a:pt x="701808" y="1114657"/>
                </a:lnTo>
                <a:lnTo>
                  <a:pt x="720226" y="1120686"/>
                </a:lnTo>
                <a:lnTo>
                  <a:pt x="738645" y="1125763"/>
                </a:lnTo>
                <a:lnTo>
                  <a:pt x="734517" y="1130840"/>
                </a:lnTo>
                <a:lnTo>
                  <a:pt x="730706" y="1135283"/>
                </a:lnTo>
                <a:lnTo>
                  <a:pt x="727213" y="1140043"/>
                </a:lnTo>
                <a:lnTo>
                  <a:pt x="723402" y="1145437"/>
                </a:lnTo>
                <a:lnTo>
                  <a:pt x="720544" y="1150515"/>
                </a:lnTo>
                <a:lnTo>
                  <a:pt x="717368" y="1155909"/>
                </a:lnTo>
                <a:lnTo>
                  <a:pt x="714510" y="1161304"/>
                </a:lnTo>
                <a:lnTo>
                  <a:pt x="711970" y="1167016"/>
                </a:lnTo>
                <a:lnTo>
                  <a:pt x="710064" y="1172410"/>
                </a:lnTo>
                <a:lnTo>
                  <a:pt x="708159" y="1178439"/>
                </a:lnTo>
                <a:lnTo>
                  <a:pt x="706254" y="1184151"/>
                </a:lnTo>
                <a:lnTo>
                  <a:pt x="704983" y="1190498"/>
                </a:lnTo>
                <a:lnTo>
                  <a:pt x="704031" y="1196210"/>
                </a:lnTo>
                <a:lnTo>
                  <a:pt x="702761" y="1202556"/>
                </a:lnTo>
                <a:lnTo>
                  <a:pt x="702443" y="1208903"/>
                </a:lnTo>
                <a:lnTo>
                  <a:pt x="702125" y="1215249"/>
                </a:lnTo>
                <a:lnTo>
                  <a:pt x="702443" y="1222548"/>
                </a:lnTo>
                <a:lnTo>
                  <a:pt x="703078" y="1229529"/>
                </a:lnTo>
                <a:lnTo>
                  <a:pt x="704348" y="1236510"/>
                </a:lnTo>
                <a:lnTo>
                  <a:pt x="705619" y="1243174"/>
                </a:lnTo>
                <a:lnTo>
                  <a:pt x="707206" y="1249838"/>
                </a:lnTo>
                <a:lnTo>
                  <a:pt x="709112" y="1256819"/>
                </a:lnTo>
                <a:lnTo>
                  <a:pt x="711652" y="1263166"/>
                </a:lnTo>
                <a:lnTo>
                  <a:pt x="714193" y="1269512"/>
                </a:lnTo>
                <a:lnTo>
                  <a:pt x="717686" y="1275542"/>
                </a:lnTo>
                <a:lnTo>
                  <a:pt x="720861" y="1281571"/>
                </a:lnTo>
                <a:lnTo>
                  <a:pt x="724355" y="1287283"/>
                </a:lnTo>
                <a:lnTo>
                  <a:pt x="728483" y="1292995"/>
                </a:lnTo>
                <a:lnTo>
                  <a:pt x="732611" y="1298389"/>
                </a:lnTo>
                <a:lnTo>
                  <a:pt x="737057" y="1303784"/>
                </a:lnTo>
                <a:lnTo>
                  <a:pt x="742138" y="1308861"/>
                </a:lnTo>
                <a:lnTo>
                  <a:pt x="746901" y="1313304"/>
                </a:lnTo>
                <a:lnTo>
                  <a:pt x="672275" y="1874339"/>
                </a:lnTo>
                <a:lnTo>
                  <a:pt x="854237" y="2050773"/>
                </a:lnTo>
                <a:lnTo>
                  <a:pt x="1030800" y="1874339"/>
                </a:lnTo>
                <a:lnTo>
                  <a:pt x="956173" y="1313304"/>
                </a:lnTo>
                <a:lnTo>
                  <a:pt x="961572" y="1308544"/>
                </a:lnTo>
                <a:lnTo>
                  <a:pt x="966018" y="1303466"/>
                </a:lnTo>
                <a:lnTo>
                  <a:pt x="970781" y="1298072"/>
                </a:lnTo>
                <a:lnTo>
                  <a:pt x="974910" y="1292995"/>
                </a:lnTo>
                <a:lnTo>
                  <a:pt x="978720" y="1286965"/>
                </a:lnTo>
                <a:lnTo>
                  <a:pt x="982531" y="1281571"/>
                </a:lnTo>
                <a:lnTo>
                  <a:pt x="986024" y="1275224"/>
                </a:lnTo>
                <a:lnTo>
                  <a:pt x="988882" y="1269195"/>
                </a:lnTo>
                <a:lnTo>
                  <a:pt x="991423" y="1262849"/>
                </a:lnTo>
                <a:lnTo>
                  <a:pt x="994281" y="1256502"/>
                </a:lnTo>
                <a:lnTo>
                  <a:pt x="996186" y="1249838"/>
                </a:lnTo>
                <a:lnTo>
                  <a:pt x="997774" y="1243174"/>
                </a:lnTo>
                <a:lnTo>
                  <a:pt x="999044" y="1236510"/>
                </a:lnTo>
                <a:lnTo>
                  <a:pt x="999997" y="1229212"/>
                </a:lnTo>
                <a:lnTo>
                  <a:pt x="1000632" y="1222548"/>
                </a:lnTo>
                <a:lnTo>
                  <a:pt x="1000632" y="1215249"/>
                </a:lnTo>
                <a:lnTo>
                  <a:pt x="1000632" y="1208903"/>
                </a:lnTo>
                <a:lnTo>
                  <a:pt x="1000314" y="1203191"/>
                </a:lnTo>
                <a:lnTo>
                  <a:pt x="999679" y="1197479"/>
                </a:lnTo>
                <a:lnTo>
                  <a:pt x="998727" y="1191767"/>
                </a:lnTo>
                <a:lnTo>
                  <a:pt x="997456" y="1186055"/>
                </a:lnTo>
                <a:lnTo>
                  <a:pt x="996186" y="1180661"/>
                </a:lnTo>
                <a:lnTo>
                  <a:pt x="994598" y="1175266"/>
                </a:lnTo>
                <a:lnTo>
                  <a:pt x="992375" y="1169872"/>
                </a:lnTo>
                <a:lnTo>
                  <a:pt x="990152" y="1164794"/>
                </a:lnTo>
                <a:lnTo>
                  <a:pt x="987929" y="1159400"/>
                </a:lnTo>
                <a:lnTo>
                  <a:pt x="985389" y="1154640"/>
                </a:lnTo>
                <a:lnTo>
                  <a:pt x="982849" y="1149563"/>
                </a:lnTo>
                <a:lnTo>
                  <a:pt x="979355" y="1144803"/>
                </a:lnTo>
                <a:lnTo>
                  <a:pt x="976497" y="1139725"/>
                </a:lnTo>
                <a:lnTo>
                  <a:pt x="973004" y="1135283"/>
                </a:lnTo>
                <a:lnTo>
                  <a:pt x="969829" y="1130840"/>
                </a:lnTo>
                <a:lnTo>
                  <a:pt x="987612" y="1126398"/>
                </a:lnTo>
                <a:lnTo>
                  <a:pt x="1005713" y="1121320"/>
                </a:lnTo>
                <a:lnTo>
                  <a:pt x="1023496" y="1115609"/>
                </a:lnTo>
                <a:lnTo>
                  <a:pt x="1041280" y="1109262"/>
                </a:lnTo>
                <a:lnTo>
                  <a:pt x="1058428" y="1101963"/>
                </a:lnTo>
                <a:lnTo>
                  <a:pt x="1075576" y="1094665"/>
                </a:lnTo>
                <a:lnTo>
                  <a:pt x="1092089" y="1086097"/>
                </a:lnTo>
                <a:lnTo>
                  <a:pt x="1108602" y="1076895"/>
                </a:lnTo>
                <a:lnTo>
                  <a:pt x="1124480" y="1067375"/>
                </a:lnTo>
                <a:lnTo>
                  <a:pt x="1140041" y="1056903"/>
                </a:lnTo>
                <a:lnTo>
                  <a:pt x="1155601" y="1046114"/>
                </a:lnTo>
                <a:lnTo>
                  <a:pt x="1170209" y="1034690"/>
                </a:lnTo>
                <a:lnTo>
                  <a:pt x="1184817" y="1022632"/>
                </a:lnTo>
                <a:lnTo>
                  <a:pt x="1198472" y="1009938"/>
                </a:lnTo>
                <a:lnTo>
                  <a:pt x="1211809" y="996928"/>
                </a:lnTo>
                <a:lnTo>
                  <a:pt x="1225147" y="983283"/>
                </a:lnTo>
                <a:lnTo>
                  <a:pt x="1228640" y="979792"/>
                </a:lnTo>
                <a:lnTo>
                  <a:pt x="1232451" y="982966"/>
                </a:lnTo>
                <a:lnTo>
                  <a:pt x="1257220" y="1002005"/>
                </a:lnTo>
                <a:lnTo>
                  <a:pt x="1281037" y="1021680"/>
                </a:lnTo>
                <a:lnTo>
                  <a:pt x="1304537" y="1041989"/>
                </a:lnTo>
                <a:lnTo>
                  <a:pt x="1316604" y="1052143"/>
                </a:lnTo>
                <a:lnTo>
                  <a:pt x="1327719" y="1062615"/>
                </a:lnTo>
                <a:lnTo>
                  <a:pt x="1338833" y="1073404"/>
                </a:lnTo>
                <a:lnTo>
                  <a:pt x="1349948" y="1084193"/>
                </a:lnTo>
                <a:lnTo>
                  <a:pt x="1361062" y="1094982"/>
                </a:lnTo>
                <a:lnTo>
                  <a:pt x="1371860" y="1105771"/>
                </a:lnTo>
                <a:lnTo>
                  <a:pt x="1382339" y="1116561"/>
                </a:lnTo>
                <a:lnTo>
                  <a:pt x="1392818" y="1127984"/>
                </a:lnTo>
                <a:lnTo>
                  <a:pt x="1403298" y="1139408"/>
                </a:lnTo>
                <a:lnTo>
                  <a:pt x="1413460" y="1150832"/>
                </a:lnTo>
                <a:lnTo>
                  <a:pt x="1423304" y="1162573"/>
                </a:lnTo>
                <a:lnTo>
                  <a:pt x="1433149" y="1174314"/>
                </a:lnTo>
                <a:lnTo>
                  <a:pt x="1442675" y="1186373"/>
                </a:lnTo>
                <a:lnTo>
                  <a:pt x="1452202" y="1198748"/>
                </a:lnTo>
                <a:lnTo>
                  <a:pt x="1461411" y="1210807"/>
                </a:lnTo>
                <a:lnTo>
                  <a:pt x="1470621" y="1223183"/>
                </a:lnTo>
                <a:lnTo>
                  <a:pt x="1479830" y="1235876"/>
                </a:lnTo>
                <a:lnTo>
                  <a:pt x="1488404" y="1248569"/>
                </a:lnTo>
                <a:lnTo>
                  <a:pt x="1496978" y="1261262"/>
                </a:lnTo>
                <a:lnTo>
                  <a:pt x="1505552" y="1274272"/>
                </a:lnTo>
                <a:lnTo>
                  <a:pt x="1513809" y="1287600"/>
                </a:lnTo>
                <a:lnTo>
                  <a:pt x="1521748" y="1300611"/>
                </a:lnTo>
                <a:lnTo>
                  <a:pt x="1529687" y="1314573"/>
                </a:lnTo>
                <a:lnTo>
                  <a:pt x="1537308" y="1328218"/>
                </a:lnTo>
                <a:lnTo>
                  <a:pt x="1544930" y="1341863"/>
                </a:lnTo>
                <a:lnTo>
                  <a:pt x="1552234" y="1355826"/>
                </a:lnTo>
                <a:lnTo>
                  <a:pt x="1559537" y="1369788"/>
                </a:lnTo>
                <a:lnTo>
                  <a:pt x="1566206" y="1384385"/>
                </a:lnTo>
                <a:lnTo>
                  <a:pt x="1573193" y="1398982"/>
                </a:lnTo>
                <a:lnTo>
                  <a:pt x="1579544" y="1413579"/>
                </a:lnTo>
                <a:lnTo>
                  <a:pt x="1586213" y="1428176"/>
                </a:lnTo>
                <a:lnTo>
                  <a:pt x="1592246" y="1443725"/>
                </a:lnTo>
                <a:lnTo>
                  <a:pt x="1598280" y="1458640"/>
                </a:lnTo>
                <a:lnTo>
                  <a:pt x="1603996" y="1473871"/>
                </a:lnTo>
                <a:lnTo>
                  <a:pt x="1609712" y="1489738"/>
                </a:lnTo>
                <a:lnTo>
                  <a:pt x="1614793" y="1505287"/>
                </a:lnTo>
                <a:lnTo>
                  <a:pt x="1620191" y="1521153"/>
                </a:lnTo>
                <a:lnTo>
                  <a:pt x="1624955" y="1537337"/>
                </a:lnTo>
                <a:lnTo>
                  <a:pt x="1630036" y="1553521"/>
                </a:lnTo>
                <a:lnTo>
                  <a:pt x="1634482" y="1570339"/>
                </a:lnTo>
                <a:lnTo>
                  <a:pt x="1638610" y="1586840"/>
                </a:lnTo>
                <a:lnTo>
                  <a:pt x="1643056" y="1603976"/>
                </a:lnTo>
                <a:lnTo>
                  <a:pt x="1646867" y="1620794"/>
                </a:lnTo>
                <a:lnTo>
                  <a:pt x="1650677" y="1637930"/>
                </a:lnTo>
                <a:lnTo>
                  <a:pt x="1654170" y="1655383"/>
                </a:lnTo>
                <a:lnTo>
                  <a:pt x="1657664" y="1673153"/>
                </a:lnTo>
                <a:lnTo>
                  <a:pt x="1660522" y="1690923"/>
                </a:lnTo>
                <a:lnTo>
                  <a:pt x="1663697" y="1709011"/>
                </a:lnTo>
                <a:lnTo>
                  <a:pt x="1666238" y="1727099"/>
                </a:lnTo>
                <a:lnTo>
                  <a:pt x="1668461" y="1745821"/>
                </a:lnTo>
                <a:lnTo>
                  <a:pt x="1670684" y="1764226"/>
                </a:lnTo>
                <a:lnTo>
                  <a:pt x="1672589" y="1783266"/>
                </a:lnTo>
                <a:lnTo>
                  <a:pt x="1674177" y="1802305"/>
                </a:lnTo>
                <a:lnTo>
                  <a:pt x="1676082" y="1821345"/>
                </a:lnTo>
                <a:lnTo>
                  <a:pt x="1677352" y="1841019"/>
                </a:lnTo>
                <a:lnTo>
                  <a:pt x="1678305" y="1860694"/>
                </a:lnTo>
                <a:lnTo>
                  <a:pt x="1679258" y="1880368"/>
                </a:lnTo>
                <a:lnTo>
                  <a:pt x="1679575" y="1900677"/>
                </a:lnTo>
                <a:lnTo>
                  <a:pt x="1679575" y="1903850"/>
                </a:lnTo>
                <a:lnTo>
                  <a:pt x="1677035" y="1905437"/>
                </a:lnTo>
                <a:lnTo>
                  <a:pt x="1653853" y="1918765"/>
                </a:lnTo>
                <a:lnTo>
                  <a:pt x="1630353" y="1931775"/>
                </a:lnTo>
                <a:lnTo>
                  <a:pt x="1606854" y="1944151"/>
                </a:lnTo>
                <a:lnTo>
                  <a:pt x="1583037" y="1956209"/>
                </a:lnTo>
                <a:lnTo>
                  <a:pt x="1558902" y="1967950"/>
                </a:lnTo>
                <a:lnTo>
                  <a:pt x="1534768" y="1979374"/>
                </a:lnTo>
                <a:lnTo>
                  <a:pt x="1510316" y="1990163"/>
                </a:lnTo>
                <a:lnTo>
                  <a:pt x="1485864" y="2000635"/>
                </a:lnTo>
                <a:lnTo>
                  <a:pt x="1461411" y="2010790"/>
                </a:lnTo>
                <a:lnTo>
                  <a:pt x="1436642" y="2020627"/>
                </a:lnTo>
                <a:lnTo>
                  <a:pt x="1411872" y="2029512"/>
                </a:lnTo>
                <a:lnTo>
                  <a:pt x="1386785" y="2038397"/>
                </a:lnTo>
                <a:lnTo>
                  <a:pt x="1361380" y="2046965"/>
                </a:lnTo>
                <a:lnTo>
                  <a:pt x="1335975" y="2054581"/>
                </a:lnTo>
                <a:lnTo>
                  <a:pt x="1310570" y="2062514"/>
                </a:lnTo>
                <a:lnTo>
                  <a:pt x="1285166" y="2069495"/>
                </a:lnTo>
                <a:lnTo>
                  <a:pt x="1259443" y="2076159"/>
                </a:lnTo>
                <a:lnTo>
                  <a:pt x="1233403" y="2082506"/>
                </a:lnTo>
                <a:lnTo>
                  <a:pt x="1207681" y="2088535"/>
                </a:lnTo>
                <a:lnTo>
                  <a:pt x="1181959" y="2093929"/>
                </a:lnTo>
                <a:lnTo>
                  <a:pt x="1155919" y="2099007"/>
                </a:lnTo>
                <a:lnTo>
                  <a:pt x="1129561" y="2103767"/>
                </a:lnTo>
                <a:lnTo>
                  <a:pt x="1103204" y="2107892"/>
                </a:lnTo>
                <a:lnTo>
                  <a:pt x="1077164" y="2111382"/>
                </a:lnTo>
                <a:lnTo>
                  <a:pt x="1050806" y="2114873"/>
                </a:lnTo>
                <a:lnTo>
                  <a:pt x="1024131" y="2117729"/>
                </a:lnTo>
                <a:lnTo>
                  <a:pt x="997774" y="2119950"/>
                </a:lnTo>
                <a:lnTo>
                  <a:pt x="971099" y="2121854"/>
                </a:lnTo>
                <a:lnTo>
                  <a:pt x="944424" y="2123441"/>
                </a:lnTo>
                <a:lnTo>
                  <a:pt x="917749" y="2125028"/>
                </a:lnTo>
                <a:lnTo>
                  <a:pt x="891074" y="2125662"/>
                </a:lnTo>
                <a:lnTo>
                  <a:pt x="864399" y="2125662"/>
                </a:lnTo>
                <a:lnTo>
                  <a:pt x="835818" y="2125662"/>
                </a:lnTo>
                <a:lnTo>
                  <a:pt x="807238" y="2124710"/>
                </a:lnTo>
                <a:lnTo>
                  <a:pt x="778657" y="2123124"/>
                </a:lnTo>
                <a:lnTo>
                  <a:pt x="750395" y="2121537"/>
                </a:lnTo>
                <a:lnTo>
                  <a:pt x="722132" y="2119316"/>
                </a:lnTo>
                <a:lnTo>
                  <a:pt x="693869" y="2116777"/>
                </a:lnTo>
                <a:lnTo>
                  <a:pt x="665606" y="2113604"/>
                </a:lnTo>
                <a:lnTo>
                  <a:pt x="637661" y="2109478"/>
                </a:lnTo>
                <a:lnTo>
                  <a:pt x="609398" y="2105353"/>
                </a:lnTo>
                <a:lnTo>
                  <a:pt x="581453" y="2100593"/>
                </a:lnTo>
                <a:lnTo>
                  <a:pt x="553825" y="2095199"/>
                </a:lnTo>
                <a:lnTo>
                  <a:pt x="525880" y="2089487"/>
                </a:lnTo>
                <a:lnTo>
                  <a:pt x="498252" y="2083458"/>
                </a:lnTo>
                <a:lnTo>
                  <a:pt x="470624" y="2076476"/>
                </a:lnTo>
                <a:lnTo>
                  <a:pt x="443314" y="2069495"/>
                </a:lnTo>
                <a:lnTo>
                  <a:pt x="416321" y="2061879"/>
                </a:lnTo>
                <a:lnTo>
                  <a:pt x="389011" y="2053629"/>
                </a:lnTo>
                <a:lnTo>
                  <a:pt x="362019" y="2045378"/>
                </a:lnTo>
                <a:lnTo>
                  <a:pt x="335343" y="2036176"/>
                </a:lnTo>
                <a:lnTo>
                  <a:pt x="308668" y="2026656"/>
                </a:lnTo>
                <a:lnTo>
                  <a:pt x="282311" y="2016502"/>
                </a:lnTo>
                <a:lnTo>
                  <a:pt x="255953" y="2006030"/>
                </a:lnTo>
                <a:lnTo>
                  <a:pt x="229913" y="1994923"/>
                </a:lnTo>
                <a:lnTo>
                  <a:pt x="203556" y="1983499"/>
                </a:lnTo>
                <a:lnTo>
                  <a:pt x="177833" y="1971441"/>
                </a:lnTo>
                <a:lnTo>
                  <a:pt x="152429" y="1959065"/>
                </a:lnTo>
                <a:lnTo>
                  <a:pt x="127024" y="1946372"/>
                </a:lnTo>
                <a:lnTo>
                  <a:pt x="101619" y="1933044"/>
                </a:lnTo>
                <a:lnTo>
                  <a:pt x="76532" y="1919399"/>
                </a:lnTo>
                <a:lnTo>
                  <a:pt x="51762" y="1905437"/>
                </a:lnTo>
                <a:lnTo>
                  <a:pt x="27310" y="1890523"/>
                </a:lnTo>
                <a:lnTo>
                  <a:pt x="2858" y="1875291"/>
                </a:lnTo>
                <a:lnTo>
                  <a:pt x="0" y="1888301"/>
                </a:lnTo>
                <a:lnTo>
                  <a:pt x="0" y="1870531"/>
                </a:lnTo>
                <a:lnTo>
                  <a:pt x="952" y="1850222"/>
                </a:lnTo>
                <a:lnTo>
                  <a:pt x="2223" y="1829913"/>
                </a:lnTo>
                <a:lnTo>
                  <a:pt x="3493" y="1809604"/>
                </a:lnTo>
                <a:lnTo>
                  <a:pt x="5398" y="1790247"/>
                </a:lnTo>
                <a:lnTo>
                  <a:pt x="6986" y="1770573"/>
                </a:lnTo>
                <a:lnTo>
                  <a:pt x="9209" y="1750898"/>
                </a:lnTo>
                <a:lnTo>
                  <a:pt x="11749" y="1732176"/>
                </a:lnTo>
                <a:lnTo>
                  <a:pt x="14290" y="1713136"/>
                </a:lnTo>
                <a:lnTo>
                  <a:pt x="17148" y="1694414"/>
                </a:lnTo>
                <a:lnTo>
                  <a:pt x="20006" y="1676009"/>
                </a:lnTo>
                <a:lnTo>
                  <a:pt x="23499" y="1657604"/>
                </a:lnTo>
                <a:lnTo>
                  <a:pt x="26992" y="1639834"/>
                </a:lnTo>
                <a:lnTo>
                  <a:pt x="30486" y="1621746"/>
                </a:lnTo>
                <a:lnTo>
                  <a:pt x="34931" y="1604293"/>
                </a:lnTo>
                <a:lnTo>
                  <a:pt x="38742" y="1586840"/>
                </a:lnTo>
                <a:lnTo>
                  <a:pt x="43188" y="1569704"/>
                </a:lnTo>
                <a:lnTo>
                  <a:pt x="47951" y="1552569"/>
                </a:lnTo>
                <a:lnTo>
                  <a:pt x="52715" y="1536068"/>
                </a:lnTo>
                <a:lnTo>
                  <a:pt x="57796" y="1519249"/>
                </a:lnTo>
                <a:lnTo>
                  <a:pt x="62877" y="1503066"/>
                </a:lnTo>
                <a:lnTo>
                  <a:pt x="68593" y="1486564"/>
                </a:lnTo>
                <a:lnTo>
                  <a:pt x="73991" y="1470698"/>
                </a:lnTo>
                <a:lnTo>
                  <a:pt x="80025" y="1455149"/>
                </a:lnTo>
                <a:lnTo>
                  <a:pt x="86059" y="1439283"/>
                </a:lnTo>
                <a:lnTo>
                  <a:pt x="92410" y="1424051"/>
                </a:lnTo>
                <a:lnTo>
                  <a:pt x="98761" y="1409137"/>
                </a:lnTo>
                <a:lnTo>
                  <a:pt x="105430" y="1393905"/>
                </a:lnTo>
                <a:lnTo>
                  <a:pt x="112098" y="1378990"/>
                </a:lnTo>
                <a:lnTo>
                  <a:pt x="119402" y="1364393"/>
                </a:lnTo>
                <a:lnTo>
                  <a:pt x="126706" y="1350114"/>
                </a:lnTo>
                <a:lnTo>
                  <a:pt x="134010" y="1335834"/>
                </a:lnTo>
                <a:lnTo>
                  <a:pt x="141632" y="1321871"/>
                </a:lnTo>
                <a:lnTo>
                  <a:pt x="149571" y="1307909"/>
                </a:lnTo>
                <a:lnTo>
                  <a:pt x="157510" y="1294264"/>
                </a:lnTo>
                <a:lnTo>
                  <a:pt x="165766" y="1280936"/>
                </a:lnTo>
                <a:lnTo>
                  <a:pt x="174023" y="1267291"/>
                </a:lnTo>
                <a:lnTo>
                  <a:pt x="182597" y="1253963"/>
                </a:lnTo>
                <a:lnTo>
                  <a:pt x="191171" y="1241270"/>
                </a:lnTo>
                <a:lnTo>
                  <a:pt x="200380" y="1228260"/>
                </a:lnTo>
                <a:lnTo>
                  <a:pt x="209589" y="1215884"/>
                </a:lnTo>
                <a:lnTo>
                  <a:pt x="218799" y="1203191"/>
                </a:lnTo>
                <a:lnTo>
                  <a:pt x="228008" y="1191133"/>
                </a:lnTo>
                <a:lnTo>
                  <a:pt x="237852" y="1178757"/>
                </a:lnTo>
                <a:lnTo>
                  <a:pt x="247697" y="1167016"/>
                </a:lnTo>
                <a:lnTo>
                  <a:pt x="257541" y="1155275"/>
                </a:lnTo>
                <a:lnTo>
                  <a:pt x="267703" y="1143533"/>
                </a:lnTo>
                <a:lnTo>
                  <a:pt x="278182" y="1132110"/>
                </a:lnTo>
                <a:lnTo>
                  <a:pt x="288662" y="1120686"/>
                </a:lnTo>
                <a:lnTo>
                  <a:pt x="298824" y="1109579"/>
                </a:lnTo>
                <a:lnTo>
                  <a:pt x="309938" y="1098473"/>
                </a:lnTo>
                <a:lnTo>
                  <a:pt x="320735" y="1087684"/>
                </a:lnTo>
                <a:lnTo>
                  <a:pt x="331850" y="1076895"/>
                </a:lnTo>
                <a:lnTo>
                  <a:pt x="343282" y="1066423"/>
                </a:lnTo>
                <a:lnTo>
                  <a:pt x="354715" y="1055951"/>
                </a:lnTo>
                <a:lnTo>
                  <a:pt x="366147" y="1045797"/>
                </a:lnTo>
                <a:lnTo>
                  <a:pt x="377897" y="1035642"/>
                </a:lnTo>
                <a:lnTo>
                  <a:pt x="389964" y="1025805"/>
                </a:lnTo>
                <a:lnTo>
                  <a:pt x="401714" y="1015968"/>
                </a:lnTo>
                <a:lnTo>
                  <a:pt x="414099" y="1006448"/>
                </a:lnTo>
                <a:lnTo>
                  <a:pt x="426801" y="996928"/>
                </a:lnTo>
                <a:lnTo>
                  <a:pt x="439186" y="987408"/>
                </a:lnTo>
                <a:lnTo>
                  <a:pt x="451571" y="977888"/>
                </a:lnTo>
                <a:lnTo>
                  <a:pt x="477293" y="960118"/>
                </a:lnTo>
                <a:lnTo>
                  <a:pt x="481421" y="957262"/>
                </a:lnTo>
                <a:close/>
                <a:moveTo>
                  <a:pt x="839471" y="0"/>
                </a:moveTo>
                <a:lnTo>
                  <a:pt x="852171" y="0"/>
                </a:lnTo>
                <a:lnTo>
                  <a:pt x="865506" y="0"/>
                </a:lnTo>
                <a:lnTo>
                  <a:pt x="878206" y="636"/>
                </a:lnTo>
                <a:lnTo>
                  <a:pt x="890906" y="1271"/>
                </a:lnTo>
                <a:lnTo>
                  <a:pt x="903288" y="2542"/>
                </a:lnTo>
                <a:lnTo>
                  <a:pt x="915988" y="3813"/>
                </a:lnTo>
                <a:lnTo>
                  <a:pt x="928371" y="5719"/>
                </a:lnTo>
                <a:lnTo>
                  <a:pt x="940436" y="7943"/>
                </a:lnTo>
                <a:lnTo>
                  <a:pt x="952818" y="10167"/>
                </a:lnTo>
                <a:lnTo>
                  <a:pt x="964883" y="12708"/>
                </a:lnTo>
                <a:lnTo>
                  <a:pt x="976631" y="15568"/>
                </a:lnTo>
                <a:lnTo>
                  <a:pt x="988696" y="19062"/>
                </a:lnTo>
                <a:lnTo>
                  <a:pt x="1000443" y="22239"/>
                </a:lnTo>
                <a:lnTo>
                  <a:pt x="1011873" y="26052"/>
                </a:lnTo>
                <a:lnTo>
                  <a:pt x="1023621" y="30182"/>
                </a:lnTo>
                <a:lnTo>
                  <a:pt x="1034733" y="34630"/>
                </a:lnTo>
                <a:lnTo>
                  <a:pt x="1046163" y="39395"/>
                </a:lnTo>
                <a:lnTo>
                  <a:pt x="1057276" y="44161"/>
                </a:lnTo>
                <a:lnTo>
                  <a:pt x="1068388" y="48926"/>
                </a:lnTo>
                <a:lnTo>
                  <a:pt x="1079183" y="54645"/>
                </a:lnTo>
                <a:lnTo>
                  <a:pt x="1089661" y="60046"/>
                </a:lnTo>
                <a:lnTo>
                  <a:pt x="1100456" y="66082"/>
                </a:lnTo>
                <a:lnTo>
                  <a:pt x="1110616" y="72119"/>
                </a:lnTo>
                <a:lnTo>
                  <a:pt x="1120776" y="78790"/>
                </a:lnTo>
                <a:lnTo>
                  <a:pt x="1130936" y="85462"/>
                </a:lnTo>
                <a:lnTo>
                  <a:pt x="1140461" y="92134"/>
                </a:lnTo>
                <a:lnTo>
                  <a:pt x="1150303" y="99123"/>
                </a:lnTo>
                <a:lnTo>
                  <a:pt x="1159828" y="106430"/>
                </a:lnTo>
                <a:lnTo>
                  <a:pt x="1169353" y="114055"/>
                </a:lnTo>
                <a:lnTo>
                  <a:pt x="1178561" y="121680"/>
                </a:lnTo>
                <a:lnTo>
                  <a:pt x="1187133" y="129623"/>
                </a:lnTo>
                <a:lnTo>
                  <a:pt x="1196023" y="137883"/>
                </a:lnTo>
                <a:lnTo>
                  <a:pt x="1204596" y="146143"/>
                </a:lnTo>
                <a:lnTo>
                  <a:pt x="1213168" y="155039"/>
                </a:lnTo>
                <a:lnTo>
                  <a:pt x="1221106" y="163299"/>
                </a:lnTo>
                <a:lnTo>
                  <a:pt x="1229043" y="172513"/>
                </a:lnTo>
                <a:lnTo>
                  <a:pt x="1236981" y="181726"/>
                </a:lnTo>
                <a:lnTo>
                  <a:pt x="1244283" y="190939"/>
                </a:lnTo>
                <a:lnTo>
                  <a:pt x="1251586" y="200153"/>
                </a:lnTo>
                <a:lnTo>
                  <a:pt x="1258888" y="210001"/>
                </a:lnTo>
                <a:lnTo>
                  <a:pt x="1265556" y="219850"/>
                </a:lnTo>
                <a:lnTo>
                  <a:pt x="1272223" y="230017"/>
                </a:lnTo>
                <a:lnTo>
                  <a:pt x="1278256" y="240183"/>
                </a:lnTo>
                <a:lnTo>
                  <a:pt x="1284606" y="250667"/>
                </a:lnTo>
                <a:lnTo>
                  <a:pt x="1290321" y="261151"/>
                </a:lnTo>
                <a:lnTo>
                  <a:pt x="1296353" y="271953"/>
                </a:lnTo>
                <a:lnTo>
                  <a:pt x="1301433" y="282755"/>
                </a:lnTo>
                <a:lnTo>
                  <a:pt x="1306831" y="293239"/>
                </a:lnTo>
                <a:lnTo>
                  <a:pt x="1311593" y="304359"/>
                </a:lnTo>
                <a:lnTo>
                  <a:pt x="1316356" y="315796"/>
                </a:lnTo>
                <a:lnTo>
                  <a:pt x="1320483" y="327234"/>
                </a:lnTo>
                <a:lnTo>
                  <a:pt x="1324293" y="338671"/>
                </a:lnTo>
                <a:lnTo>
                  <a:pt x="1328421" y="350426"/>
                </a:lnTo>
                <a:lnTo>
                  <a:pt x="1331913" y="362181"/>
                </a:lnTo>
                <a:lnTo>
                  <a:pt x="1335088" y="373936"/>
                </a:lnTo>
                <a:lnTo>
                  <a:pt x="1337946" y="386009"/>
                </a:lnTo>
                <a:lnTo>
                  <a:pt x="1340803" y="398081"/>
                </a:lnTo>
                <a:lnTo>
                  <a:pt x="1343026" y="410472"/>
                </a:lnTo>
                <a:lnTo>
                  <a:pt x="1344931" y="422862"/>
                </a:lnTo>
                <a:lnTo>
                  <a:pt x="1346518" y="435252"/>
                </a:lnTo>
                <a:lnTo>
                  <a:pt x="1348106" y="447643"/>
                </a:lnTo>
                <a:lnTo>
                  <a:pt x="1349058" y="460033"/>
                </a:lnTo>
                <a:lnTo>
                  <a:pt x="1350011" y="472741"/>
                </a:lnTo>
                <a:lnTo>
                  <a:pt x="1350646" y="485449"/>
                </a:lnTo>
                <a:lnTo>
                  <a:pt x="1350963" y="498475"/>
                </a:lnTo>
                <a:lnTo>
                  <a:pt x="1350646" y="513407"/>
                </a:lnTo>
                <a:lnTo>
                  <a:pt x="1349693" y="528975"/>
                </a:lnTo>
                <a:lnTo>
                  <a:pt x="1348423" y="543907"/>
                </a:lnTo>
                <a:lnTo>
                  <a:pt x="1347153" y="558521"/>
                </a:lnTo>
                <a:lnTo>
                  <a:pt x="1345248" y="573453"/>
                </a:lnTo>
                <a:lnTo>
                  <a:pt x="1342708" y="588067"/>
                </a:lnTo>
                <a:lnTo>
                  <a:pt x="1339851" y="602682"/>
                </a:lnTo>
                <a:lnTo>
                  <a:pt x="1336358" y="616660"/>
                </a:lnTo>
                <a:lnTo>
                  <a:pt x="1332866" y="631275"/>
                </a:lnTo>
                <a:lnTo>
                  <a:pt x="1328738" y="645254"/>
                </a:lnTo>
                <a:lnTo>
                  <a:pt x="1324293" y="658915"/>
                </a:lnTo>
                <a:lnTo>
                  <a:pt x="1319531" y="672576"/>
                </a:lnTo>
                <a:lnTo>
                  <a:pt x="1314133" y="685920"/>
                </a:lnTo>
                <a:lnTo>
                  <a:pt x="1308418" y="699263"/>
                </a:lnTo>
                <a:lnTo>
                  <a:pt x="1302386" y="712607"/>
                </a:lnTo>
                <a:lnTo>
                  <a:pt x="1296353" y="725315"/>
                </a:lnTo>
                <a:lnTo>
                  <a:pt x="1289368" y="738023"/>
                </a:lnTo>
                <a:lnTo>
                  <a:pt x="1282383" y="750413"/>
                </a:lnTo>
                <a:lnTo>
                  <a:pt x="1275081" y="762486"/>
                </a:lnTo>
                <a:lnTo>
                  <a:pt x="1267143" y="774559"/>
                </a:lnTo>
                <a:lnTo>
                  <a:pt x="1259206" y="786313"/>
                </a:lnTo>
                <a:lnTo>
                  <a:pt x="1250633" y="797751"/>
                </a:lnTo>
                <a:lnTo>
                  <a:pt x="1242061" y="809188"/>
                </a:lnTo>
                <a:lnTo>
                  <a:pt x="1232853" y="819990"/>
                </a:lnTo>
                <a:lnTo>
                  <a:pt x="1223963" y="830792"/>
                </a:lnTo>
                <a:lnTo>
                  <a:pt x="1214121" y="841276"/>
                </a:lnTo>
                <a:lnTo>
                  <a:pt x="1204278" y="851442"/>
                </a:lnTo>
                <a:lnTo>
                  <a:pt x="1193801" y="860974"/>
                </a:lnTo>
                <a:lnTo>
                  <a:pt x="1183323" y="870822"/>
                </a:lnTo>
                <a:lnTo>
                  <a:pt x="1172528" y="880036"/>
                </a:lnTo>
                <a:lnTo>
                  <a:pt x="1161733" y="889249"/>
                </a:lnTo>
                <a:lnTo>
                  <a:pt x="1150303" y="897827"/>
                </a:lnTo>
                <a:lnTo>
                  <a:pt x="1134746" y="909264"/>
                </a:lnTo>
                <a:lnTo>
                  <a:pt x="1118236" y="920066"/>
                </a:lnTo>
                <a:lnTo>
                  <a:pt x="1101408" y="929915"/>
                </a:lnTo>
                <a:lnTo>
                  <a:pt x="1084581" y="939446"/>
                </a:lnTo>
                <a:lnTo>
                  <a:pt x="1066801" y="948342"/>
                </a:lnTo>
                <a:lnTo>
                  <a:pt x="1048703" y="956602"/>
                </a:lnTo>
                <a:lnTo>
                  <a:pt x="1040131" y="960414"/>
                </a:lnTo>
                <a:lnTo>
                  <a:pt x="1030606" y="963909"/>
                </a:lnTo>
                <a:lnTo>
                  <a:pt x="1021398" y="967722"/>
                </a:lnTo>
                <a:lnTo>
                  <a:pt x="1011873" y="970899"/>
                </a:lnTo>
                <a:lnTo>
                  <a:pt x="1002348" y="973758"/>
                </a:lnTo>
                <a:lnTo>
                  <a:pt x="993141" y="976617"/>
                </a:lnTo>
                <a:lnTo>
                  <a:pt x="983616" y="979794"/>
                </a:lnTo>
                <a:lnTo>
                  <a:pt x="973773" y="982018"/>
                </a:lnTo>
                <a:lnTo>
                  <a:pt x="963931" y="984560"/>
                </a:lnTo>
                <a:lnTo>
                  <a:pt x="954088" y="986466"/>
                </a:lnTo>
                <a:lnTo>
                  <a:pt x="944246" y="988372"/>
                </a:lnTo>
                <a:lnTo>
                  <a:pt x="934403" y="990596"/>
                </a:lnTo>
                <a:lnTo>
                  <a:pt x="924561" y="991867"/>
                </a:lnTo>
                <a:lnTo>
                  <a:pt x="914401" y="993455"/>
                </a:lnTo>
                <a:lnTo>
                  <a:pt x="904241" y="994409"/>
                </a:lnTo>
                <a:lnTo>
                  <a:pt x="893763" y="995362"/>
                </a:lnTo>
                <a:lnTo>
                  <a:pt x="883603" y="995997"/>
                </a:lnTo>
                <a:lnTo>
                  <a:pt x="873126" y="996632"/>
                </a:lnTo>
                <a:lnTo>
                  <a:pt x="862648" y="996950"/>
                </a:lnTo>
                <a:lnTo>
                  <a:pt x="852171" y="996950"/>
                </a:lnTo>
                <a:lnTo>
                  <a:pt x="840423" y="996950"/>
                </a:lnTo>
                <a:lnTo>
                  <a:pt x="828358" y="996315"/>
                </a:lnTo>
                <a:lnTo>
                  <a:pt x="816293" y="995679"/>
                </a:lnTo>
                <a:lnTo>
                  <a:pt x="804546" y="994726"/>
                </a:lnTo>
                <a:lnTo>
                  <a:pt x="792798" y="993455"/>
                </a:lnTo>
                <a:lnTo>
                  <a:pt x="781368" y="992185"/>
                </a:lnTo>
                <a:lnTo>
                  <a:pt x="769621" y="990278"/>
                </a:lnTo>
                <a:lnTo>
                  <a:pt x="758191" y="988054"/>
                </a:lnTo>
                <a:lnTo>
                  <a:pt x="746761" y="985831"/>
                </a:lnTo>
                <a:lnTo>
                  <a:pt x="735331" y="983289"/>
                </a:lnTo>
                <a:lnTo>
                  <a:pt x="724218" y="980430"/>
                </a:lnTo>
                <a:lnTo>
                  <a:pt x="713106" y="977253"/>
                </a:lnTo>
                <a:lnTo>
                  <a:pt x="702311" y="973758"/>
                </a:lnTo>
                <a:lnTo>
                  <a:pt x="691198" y="970263"/>
                </a:lnTo>
                <a:lnTo>
                  <a:pt x="680721" y="966768"/>
                </a:lnTo>
                <a:lnTo>
                  <a:pt x="670243" y="962321"/>
                </a:lnTo>
                <a:lnTo>
                  <a:pt x="659448" y="958190"/>
                </a:lnTo>
                <a:lnTo>
                  <a:pt x="648971" y="953425"/>
                </a:lnTo>
                <a:lnTo>
                  <a:pt x="638811" y="948659"/>
                </a:lnTo>
                <a:lnTo>
                  <a:pt x="628651" y="943894"/>
                </a:lnTo>
                <a:lnTo>
                  <a:pt x="618491" y="938493"/>
                </a:lnTo>
                <a:lnTo>
                  <a:pt x="608648" y="933410"/>
                </a:lnTo>
                <a:lnTo>
                  <a:pt x="599123" y="927373"/>
                </a:lnTo>
                <a:lnTo>
                  <a:pt x="589281" y="921655"/>
                </a:lnTo>
                <a:lnTo>
                  <a:pt x="579756" y="915618"/>
                </a:lnTo>
                <a:lnTo>
                  <a:pt x="570548" y="909264"/>
                </a:lnTo>
                <a:lnTo>
                  <a:pt x="561023" y="902910"/>
                </a:lnTo>
                <a:lnTo>
                  <a:pt x="552133" y="895921"/>
                </a:lnTo>
                <a:lnTo>
                  <a:pt x="543561" y="889249"/>
                </a:lnTo>
                <a:lnTo>
                  <a:pt x="534671" y="881942"/>
                </a:lnTo>
                <a:lnTo>
                  <a:pt x="526098" y="874952"/>
                </a:lnTo>
                <a:lnTo>
                  <a:pt x="517526" y="867328"/>
                </a:lnTo>
                <a:lnTo>
                  <a:pt x="508318" y="858750"/>
                </a:lnTo>
                <a:lnTo>
                  <a:pt x="499428" y="849854"/>
                </a:lnTo>
                <a:lnTo>
                  <a:pt x="490538" y="840958"/>
                </a:lnTo>
                <a:lnTo>
                  <a:pt x="481648" y="831427"/>
                </a:lnTo>
                <a:lnTo>
                  <a:pt x="473711" y="821896"/>
                </a:lnTo>
                <a:lnTo>
                  <a:pt x="465456" y="812047"/>
                </a:lnTo>
                <a:lnTo>
                  <a:pt x="457518" y="801881"/>
                </a:lnTo>
                <a:lnTo>
                  <a:pt x="449898" y="791714"/>
                </a:lnTo>
                <a:lnTo>
                  <a:pt x="442596" y="781548"/>
                </a:lnTo>
                <a:lnTo>
                  <a:pt x="435293" y="770746"/>
                </a:lnTo>
                <a:lnTo>
                  <a:pt x="428626" y="759944"/>
                </a:lnTo>
                <a:lnTo>
                  <a:pt x="421958" y="749142"/>
                </a:lnTo>
                <a:lnTo>
                  <a:pt x="415608" y="738023"/>
                </a:lnTo>
                <a:lnTo>
                  <a:pt x="409576" y="726585"/>
                </a:lnTo>
                <a:lnTo>
                  <a:pt x="403861" y="715148"/>
                </a:lnTo>
                <a:lnTo>
                  <a:pt x="398463" y="703393"/>
                </a:lnTo>
                <a:lnTo>
                  <a:pt x="393383" y="691638"/>
                </a:lnTo>
                <a:lnTo>
                  <a:pt x="388303" y="679566"/>
                </a:lnTo>
                <a:lnTo>
                  <a:pt x="383858" y="667493"/>
                </a:lnTo>
                <a:lnTo>
                  <a:pt x="379731" y="655420"/>
                </a:lnTo>
                <a:lnTo>
                  <a:pt x="375603" y="643030"/>
                </a:lnTo>
                <a:lnTo>
                  <a:pt x="372111" y="630322"/>
                </a:lnTo>
                <a:lnTo>
                  <a:pt x="368936" y="617614"/>
                </a:lnTo>
                <a:lnTo>
                  <a:pt x="365443" y="604588"/>
                </a:lnTo>
                <a:lnTo>
                  <a:pt x="362903" y="591880"/>
                </a:lnTo>
                <a:lnTo>
                  <a:pt x="360681" y="578854"/>
                </a:lnTo>
                <a:lnTo>
                  <a:pt x="358776" y="565828"/>
                </a:lnTo>
                <a:lnTo>
                  <a:pt x="357188" y="552485"/>
                </a:lnTo>
                <a:lnTo>
                  <a:pt x="355601" y="539141"/>
                </a:lnTo>
                <a:lnTo>
                  <a:pt x="354648" y="525480"/>
                </a:lnTo>
                <a:lnTo>
                  <a:pt x="354331" y="511819"/>
                </a:lnTo>
                <a:lnTo>
                  <a:pt x="354013" y="498475"/>
                </a:lnTo>
                <a:lnTo>
                  <a:pt x="354331" y="485449"/>
                </a:lnTo>
                <a:lnTo>
                  <a:pt x="354648" y="472741"/>
                </a:lnTo>
                <a:lnTo>
                  <a:pt x="355601" y="460033"/>
                </a:lnTo>
                <a:lnTo>
                  <a:pt x="356871" y="447643"/>
                </a:lnTo>
                <a:lnTo>
                  <a:pt x="358141" y="434935"/>
                </a:lnTo>
                <a:lnTo>
                  <a:pt x="360046" y="422544"/>
                </a:lnTo>
                <a:lnTo>
                  <a:pt x="361951" y="410472"/>
                </a:lnTo>
                <a:lnTo>
                  <a:pt x="364173" y="397763"/>
                </a:lnTo>
                <a:lnTo>
                  <a:pt x="366713" y="385691"/>
                </a:lnTo>
                <a:lnTo>
                  <a:pt x="369888" y="373936"/>
                </a:lnTo>
                <a:lnTo>
                  <a:pt x="373063" y="361863"/>
                </a:lnTo>
                <a:lnTo>
                  <a:pt x="376556" y="350108"/>
                </a:lnTo>
                <a:lnTo>
                  <a:pt x="380683" y="338671"/>
                </a:lnTo>
                <a:lnTo>
                  <a:pt x="384493" y="326916"/>
                </a:lnTo>
                <a:lnTo>
                  <a:pt x="388621" y="315796"/>
                </a:lnTo>
                <a:lnTo>
                  <a:pt x="393383" y="304359"/>
                </a:lnTo>
                <a:lnTo>
                  <a:pt x="398146" y="293239"/>
                </a:lnTo>
                <a:lnTo>
                  <a:pt x="403543" y="282755"/>
                </a:lnTo>
                <a:lnTo>
                  <a:pt x="408623" y="271636"/>
                </a:lnTo>
                <a:lnTo>
                  <a:pt x="414656" y="261151"/>
                </a:lnTo>
                <a:lnTo>
                  <a:pt x="420371" y="250667"/>
                </a:lnTo>
                <a:lnTo>
                  <a:pt x="426721" y="240183"/>
                </a:lnTo>
                <a:lnTo>
                  <a:pt x="432753" y="230017"/>
                </a:lnTo>
                <a:lnTo>
                  <a:pt x="439421" y="219850"/>
                </a:lnTo>
                <a:lnTo>
                  <a:pt x="446088" y="210001"/>
                </a:lnTo>
                <a:lnTo>
                  <a:pt x="453391" y="200153"/>
                </a:lnTo>
                <a:lnTo>
                  <a:pt x="460693" y="190939"/>
                </a:lnTo>
                <a:lnTo>
                  <a:pt x="467996" y="181408"/>
                </a:lnTo>
                <a:lnTo>
                  <a:pt x="475933" y="172195"/>
                </a:lnTo>
                <a:lnTo>
                  <a:pt x="483871" y="163299"/>
                </a:lnTo>
                <a:lnTo>
                  <a:pt x="491808" y="154403"/>
                </a:lnTo>
                <a:lnTo>
                  <a:pt x="500381" y="146143"/>
                </a:lnTo>
                <a:lnTo>
                  <a:pt x="508953" y="137565"/>
                </a:lnTo>
                <a:lnTo>
                  <a:pt x="517526" y="129305"/>
                </a:lnTo>
                <a:lnTo>
                  <a:pt x="526416" y="121680"/>
                </a:lnTo>
                <a:lnTo>
                  <a:pt x="535623" y="113738"/>
                </a:lnTo>
                <a:lnTo>
                  <a:pt x="545148" y="106113"/>
                </a:lnTo>
                <a:lnTo>
                  <a:pt x="554673" y="99123"/>
                </a:lnTo>
                <a:lnTo>
                  <a:pt x="564516" y="92134"/>
                </a:lnTo>
                <a:lnTo>
                  <a:pt x="574041" y="85462"/>
                </a:lnTo>
                <a:lnTo>
                  <a:pt x="584201" y="78473"/>
                </a:lnTo>
                <a:lnTo>
                  <a:pt x="594361" y="72119"/>
                </a:lnTo>
                <a:lnTo>
                  <a:pt x="604838" y="66082"/>
                </a:lnTo>
                <a:lnTo>
                  <a:pt x="615316" y="60046"/>
                </a:lnTo>
                <a:lnTo>
                  <a:pt x="625793" y="54645"/>
                </a:lnTo>
                <a:lnTo>
                  <a:pt x="636906" y="48926"/>
                </a:lnTo>
                <a:lnTo>
                  <a:pt x="647701" y="44161"/>
                </a:lnTo>
                <a:lnTo>
                  <a:pt x="658813" y="39395"/>
                </a:lnTo>
                <a:lnTo>
                  <a:pt x="670243" y="34630"/>
                </a:lnTo>
                <a:lnTo>
                  <a:pt x="681356" y="30182"/>
                </a:lnTo>
                <a:lnTo>
                  <a:pt x="693103" y="26052"/>
                </a:lnTo>
                <a:lnTo>
                  <a:pt x="704533" y="22239"/>
                </a:lnTo>
                <a:lnTo>
                  <a:pt x="716281" y="19062"/>
                </a:lnTo>
                <a:lnTo>
                  <a:pt x="728346" y="15568"/>
                </a:lnTo>
                <a:lnTo>
                  <a:pt x="740093" y="12708"/>
                </a:lnTo>
                <a:lnTo>
                  <a:pt x="752158" y="10167"/>
                </a:lnTo>
                <a:lnTo>
                  <a:pt x="764541" y="7625"/>
                </a:lnTo>
                <a:lnTo>
                  <a:pt x="776606" y="5719"/>
                </a:lnTo>
                <a:lnTo>
                  <a:pt x="788988" y="3813"/>
                </a:lnTo>
                <a:lnTo>
                  <a:pt x="801688" y="2542"/>
                </a:lnTo>
                <a:lnTo>
                  <a:pt x="814071" y="1271"/>
                </a:lnTo>
                <a:lnTo>
                  <a:pt x="826771" y="636"/>
                </a:lnTo>
                <a:lnTo>
                  <a:pt x="8394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2618" y="4076632"/>
            <a:ext cx="2025473" cy="265243"/>
            <a:chOff x="6046419" y="4015649"/>
            <a:chExt cx="2025473" cy="265243"/>
          </a:xfrm>
        </p:grpSpPr>
        <p:sp>
          <p:nvSpPr>
            <p:cNvPr id="6" name="TextBox 87"/>
            <p:cNvSpPr txBox="1"/>
            <p:nvPr/>
          </p:nvSpPr>
          <p:spPr>
            <a:xfrm>
              <a:off x="6046419" y="4015649"/>
              <a:ext cx="2025473" cy="245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chemeClr val="bg1">
                      <a:lumMod val="50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</a:lstStyle>
            <a:p>
              <a:pPr algn="l"/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汇报人：悠然居</a:t>
              </a: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营销部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118427" y="4280892"/>
              <a:ext cx="191965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文本框 73"/>
          <p:cNvSpPr txBox="1"/>
          <p:nvPr/>
        </p:nvSpPr>
        <p:spPr>
          <a:xfrm>
            <a:off x="643890" y="1814195"/>
            <a:ext cx="93459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浩德控股集团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悠然居项目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180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样板间开放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活动后评估报告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932618" y="4578476"/>
            <a:ext cx="2213692" cy="272405"/>
            <a:chOff x="6046419" y="4438662"/>
            <a:chExt cx="2092465" cy="272405"/>
          </a:xfrm>
        </p:grpSpPr>
        <p:cxnSp>
          <p:nvCxnSpPr>
            <p:cNvPr id="77" name="直接连接符 76"/>
            <p:cNvCxnSpPr/>
            <p:nvPr/>
          </p:nvCxnSpPr>
          <p:spPr>
            <a:xfrm>
              <a:off x="6126047" y="4711067"/>
              <a:ext cx="18029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92"/>
            <p:cNvSpPr txBox="1"/>
            <p:nvPr/>
          </p:nvSpPr>
          <p:spPr>
            <a:xfrm>
              <a:off x="6046419" y="4438662"/>
              <a:ext cx="2092465" cy="245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chemeClr val="bg1">
                      <a:lumMod val="50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</a:lstStyle>
            <a:p>
              <a:pPr algn="l"/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汇报日期：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2024</a:t>
              </a: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3" name="Freeform 37"/>
          <p:cNvSpPr>
            <a:spLocks noEditPoints="1"/>
          </p:cNvSpPr>
          <p:nvPr/>
        </p:nvSpPr>
        <p:spPr bwMode="auto">
          <a:xfrm>
            <a:off x="694418" y="4637173"/>
            <a:ext cx="247548" cy="216725"/>
          </a:xfrm>
          <a:custGeom>
            <a:avLst/>
            <a:gdLst/>
            <a:ahLst/>
            <a:cxnLst>
              <a:cxn ang="0">
                <a:pos x="244" y="224"/>
              </a:cxn>
              <a:cxn ang="0">
                <a:pos x="12" y="224"/>
              </a:cxn>
              <a:cxn ang="0">
                <a:pos x="0" y="212"/>
              </a:cxn>
              <a:cxn ang="0">
                <a:pos x="0" y="12"/>
              </a:cxn>
              <a:cxn ang="0">
                <a:pos x="12" y="0"/>
              </a:cxn>
              <a:cxn ang="0">
                <a:pos x="244" y="0"/>
              </a:cxn>
              <a:cxn ang="0">
                <a:pos x="256" y="12"/>
              </a:cxn>
              <a:cxn ang="0">
                <a:pos x="256" y="212"/>
              </a:cxn>
              <a:cxn ang="0">
                <a:pos x="244" y="224"/>
              </a:cxn>
              <a:cxn ang="0">
                <a:pos x="196" y="212"/>
              </a:cxn>
              <a:cxn ang="0">
                <a:pos x="244" y="212"/>
              </a:cxn>
              <a:cxn ang="0">
                <a:pos x="244" y="108"/>
              </a:cxn>
              <a:cxn ang="0">
                <a:pos x="240" y="108"/>
              </a:cxn>
              <a:cxn ang="0">
                <a:pos x="196" y="108"/>
              </a:cxn>
              <a:cxn ang="0">
                <a:pos x="196" y="212"/>
              </a:cxn>
              <a:cxn ang="0">
                <a:pos x="72" y="212"/>
              </a:cxn>
              <a:cxn ang="0">
                <a:pos x="184" y="212"/>
              </a:cxn>
              <a:cxn ang="0">
                <a:pos x="184" y="108"/>
              </a:cxn>
              <a:cxn ang="0">
                <a:pos x="72" y="108"/>
              </a:cxn>
              <a:cxn ang="0">
                <a:pos x="72" y="212"/>
              </a:cxn>
              <a:cxn ang="0">
                <a:pos x="12" y="212"/>
              </a:cxn>
              <a:cxn ang="0">
                <a:pos x="60" y="212"/>
              </a:cxn>
              <a:cxn ang="0">
                <a:pos x="60" y="108"/>
              </a:cxn>
              <a:cxn ang="0">
                <a:pos x="12" y="108"/>
              </a:cxn>
              <a:cxn ang="0">
                <a:pos x="12" y="212"/>
              </a:cxn>
              <a:cxn ang="0">
                <a:pos x="24" y="12"/>
              </a:cxn>
              <a:cxn ang="0">
                <a:pos x="12" y="24"/>
              </a:cxn>
              <a:cxn ang="0">
                <a:pos x="24" y="36"/>
              </a:cxn>
              <a:cxn ang="0">
                <a:pos x="36" y="24"/>
              </a:cxn>
              <a:cxn ang="0">
                <a:pos x="24" y="12"/>
              </a:cxn>
              <a:cxn ang="0">
                <a:pos x="60" y="12"/>
              </a:cxn>
              <a:cxn ang="0">
                <a:pos x="48" y="24"/>
              </a:cxn>
              <a:cxn ang="0">
                <a:pos x="60" y="36"/>
              </a:cxn>
              <a:cxn ang="0">
                <a:pos x="72" y="24"/>
              </a:cxn>
              <a:cxn ang="0">
                <a:pos x="60" y="12"/>
              </a:cxn>
              <a:cxn ang="0">
                <a:pos x="96" y="12"/>
              </a:cxn>
              <a:cxn ang="0">
                <a:pos x="84" y="24"/>
              </a:cxn>
              <a:cxn ang="0">
                <a:pos x="96" y="36"/>
              </a:cxn>
              <a:cxn ang="0">
                <a:pos x="108" y="24"/>
              </a:cxn>
              <a:cxn ang="0">
                <a:pos x="96" y="12"/>
              </a:cxn>
              <a:cxn ang="0">
                <a:pos x="232" y="48"/>
              </a:cxn>
              <a:cxn ang="0">
                <a:pos x="24" y="48"/>
              </a:cxn>
              <a:cxn ang="0">
                <a:pos x="12" y="48"/>
              </a:cxn>
              <a:cxn ang="0">
                <a:pos x="12" y="96"/>
              </a:cxn>
              <a:cxn ang="0">
                <a:pos x="60" y="96"/>
              </a:cxn>
              <a:cxn ang="0">
                <a:pos x="72" y="96"/>
              </a:cxn>
              <a:cxn ang="0">
                <a:pos x="184" y="96"/>
              </a:cxn>
              <a:cxn ang="0">
                <a:pos x="196" y="96"/>
              </a:cxn>
              <a:cxn ang="0">
                <a:pos x="240" y="96"/>
              </a:cxn>
              <a:cxn ang="0">
                <a:pos x="244" y="96"/>
              </a:cxn>
              <a:cxn ang="0">
                <a:pos x="244" y="48"/>
              </a:cxn>
              <a:cxn ang="0">
                <a:pos x="232" y="48"/>
              </a:cxn>
            </a:cxnLst>
            <a:rect l="0" t="0" r="r" b="b"/>
            <a:pathLst>
              <a:path w="256" h="224">
                <a:moveTo>
                  <a:pt x="244" y="224"/>
                </a:moveTo>
                <a:cubicBezTo>
                  <a:pt x="12" y="224"/>
                  <a:pt x="12" y="224"/>
                  <a:pt x="12" y="224"/>
                </a:cubicBezTo>
                <a:cubicBezTo>
                  <a:pt x="5" y="224"/>
                  <a:pt x="0" y="219"/>
                  <a:pt x="0" y="2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12"/>
                  <a:pt x="256" y="212"/>
                  <a:pt x="256" y="212"/>
                </a:cubicBezTo>
                <a:cubicBezTo>
                  <a:pt x="256" y="219"/>
                  <a:pt x="251" y="224"/>
                  <a:pt x="244" y="224"/>
                </a:cubicBezTo>
                <a:moveTo>
                  <a:pt x="196" y="212"/>
                </a:moveTo>
                <a:cubicBezTo>
                  <a:pt x="244" y="212"/>
                  <a:pt x="244" y="212"/>
                  <a:pt x="244" y="212"/>
                </a:cubicBezTo>
                <a:cubicBezTo>
                  <a:pt x="244" y="108"/>
                  <a:pt x="244" y="108"/>
                  <a:pt x="244" y="108"/>
                </a:cubicBezTo>
                <a:cubicBezTo>
                  <a:pt x="240" y="108"/>
                  <a:pt x="240" y="108"/>
                  <a:pt x="240" y="108"/>
                </a:cubicBezTo>
                <a:cubicBezTo>
                  <a:pt x="196" y="108"/>
                  <a:pt x="196" y="108"/>
                  <a:pt x="196" y="108"/>
                </a:cubicBezTo>
                <a:lnTo>
                  <a:pt x="196" y="212"/>
                </a:lnTo>
                <a:close/>
                <a:moveTo>
                  <a:pt x="72" y="212"/>
                </a:moveTo>
                <a:cubicBezTo>
                  <a:pt x="184" y="212"/>
                  <a:pt x="184" y="212"/>
                  <a:pt x="184" y="212"/>
                </a:cubicBezTo>
                <a:cubicBezTo>
                  <a:pt x="184" y="108"/>
                  <a:pt x="184" y="108"/>
                  <a:pt x="184" y="108"/>
                </a:cubicBezTo>
                <a:cubicBezTo>
                  <a:pt x="72" y="108"/>
                  <a:pt x="72" y="108"/>
                  <a:pt x="72" y="108"/>
                </a:cubicBezTo>
                <a:lnTo>
                  <a:pt x="72" y="212"/>
                </a:lnTo>
                <a:close/>
                <a:moveTo>
                  <a:pt x="12" y="212"/>
                </a:moveTo>
                <a:cubicBezTo>
                  <a:pt x="60" y="212"/>
                  <a:pt x="60" y="212"/>
                  <a:pt x="60" y="212"/>
                </a:cubicBezTo>
                <a:cubicBezTo>
                  <a:pt x="60" y="108"/>
                  <a:pt x="60" y="108"/>
                  <a:pt x="60" y="108"/>
                </a:cubicBezTo>
                <a:cubicBezTo>
                  <a:pt x="12" y="108"/>
                  <a:pt x="12" y="108"/>
                  <a:pt x="12" y="108"/>
                </a:cubicBezTo>
                <a:lnTo>
                  <a:pt x="12" y="212"/>
                </a:lnTo>
                <a:close/>
                <a:moveTo>
                  <a:pt x="24" y="12"/>
                </a:moveTo>
                <a:cubicBezTo>
                  <a:pt x="17" y="12"/>
                  <a:pt x="12" y="17"/>
                  <a:pt x="12" y="24"/>
                </a:cubicBezTo>
                <a:cubicBezTo>
                  <a:pt x="12" y="31"/>
                  <a:pt x="17" y="36"/>
                  <a:pt x="24" y="36"/>
                </a:cubicBezTo>
                <a:cubicBezTo>
                  <a:pt x="31" y="36"/>
                  <a:pt x="36" y="31"/>
                  <a:pt x="36" y="24"/>
                </a:cubicBezTo>
                <a:cubicBezTo>
                  <a:pt x="36" y="17"/>
                  <a:pt x="31" y="12"/>
                  <a:pt x="24" y="12"/>
                </a:cubicBezTo>
                <a:moveTo>
                  <a:pt x="60" y="12"/>
                </a:moveTo>
                <a:cubicBezTo>
                  <a:pt x="53" y="12"/>
                  <a:pt x="48" y="17"/>
                  <a:pt x="48" y="24"/>
                </a:cubicBezTo>
                <a:cubicBezTo>
                  <a:pt x="48" y="31"/>
                  <a:pt x="53" y="36"/>
                  <a:pt x="60" y="36"/>
                </a:cubicBezTo>
                <a:cubicBezTo>
                  <a:pt x="67" y="36"/>
                  <a:pt x="72" y="31"/>
                  <a:pt x="72" y="24"/>
                </a:cubicBezTo>
                <a:cubicBezTo>
                  <a:pt x="72" y="17"/>
                  <a:pt x="67" y="12"/>
                  <a:pt x="60" y="12"/>
                </a:cubicBezTo>
                <a:moveTo>
                  <a:pt x="96" y="12"/>
                </a:moveTo>
                <a:cubicBezTo>
                  <a:pt x="89" y="12"/>
                  <a:pt x="84" y="17"/>
                  <a:pt x="84" y="24"/>
                </a:cubicBezTo>
                <a:cubicBezTo>
                  <a:pt x="84" y="31"/>
                  <a:pt x="89" y="36"/>
                  <a:pt x="96" y="36"/>
                </a:cubicBezTo>
                <a:cubicBezTo>
                  <a:pt x="103" y="36"/>
                  <a:pt x="108" y="31"/>
                  <a:pt x="108" y="24"/>
                </a:cubicBezTo>
                <a:cubicBezTo>
                  <a:pt x="108" y="17"/>
                  <a:pt x="103" y="12"/>
                  <a:pt x="96" y="12"/>
                </a:cubicBezTo>
                <a:moveTo>
                  <a:pt x="232" y="48"/>
                </a:moveTo>
                <a:cubicBezTo>
                  <a:pt x="24" y="48"/>
                  <a:pt x="24" y="48"/>
                  <a:pt x="24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2" y="96"/>
                  <a:pt x="12" y="96"/>
                  <a:pt x="12" y="96"/>
                </a:cubicBezTo>
                <a:cubicBezTo>
                  <a:pt x="60" y="96"/>
                  <a:pt x="60" y="96"/>
                  <a:pt x="60" y="96"/>
                </a:cubicBezTo>
                <a:cubicBezTo>
                  <a:pt x="72" y="96"/>
                  <a:pt x="72" y="96"/>
                  <a:pt x="72" y="96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96" y="96"/>
                  <a:pt x="196" y="96"/>
                  <a:pt x="196" y="96"/>
                </a:cubicBezTo>
                <a:cubicBezTo>
                  <a:pt x="240" y="96"/>
                  <a:pt x="240" y="96"/>
                  <a:pt x="240" y="96"/>
                </a:cubicBezTo>
                <a:cubicBezTo>
                  <a:pt x="244" y="96"/>
                  <a:pt x="244" y="96"/>
                  <a:pt x="244" y="96"/>
                </a:cubicBezTo>
                <a:cubicBezTo>
                  <a:pt x="244" y="48"/>
                  <a:pt x="244" y="48"/>
                  <a:pt x="244" y="48"/>
                </a:cubicBezTo>
                <a:lnTo>
                  <a:pt x="232" y="4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74" y="1251471"/>
            <a:ext cx="3466078" cy="391411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5328" y="138118"/>
            <a:ext cx="1245634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活动概述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329" y="138118"/>
            <a:ext cx="1114722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活动综述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2560" y="774700"/>
            <a:ext cx="1162050" cy="368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活动概述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63195" y="1260475"/>
            <a:ext cx="6722110" cy="3875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base">
              <a:lnSpc>
                <a:spcPct val="150000"/>
              </a:lnSpc>
            </a:pPr>
            <a:r>
              <a:rPr lang="zh-CN" sz="16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活动主题：</a:t>
            </a:r>
            <a:endParaRPr lang="zh-CN" sz="1600" strike="noStrike" noProof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</a:pPr>
            <a:r>
              <a:rPr lang="en-US" altLang="zh-CN" b="1" strike="noStrike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b="1" strike="noStrike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用艺术唤醒建筑的独特魅力 | 2024年6月29日-6月30日180㎡天幕平墅样板间开放暨当代艺术名家高定画展首映</a:t>
            </a:r>
            <a:r>
              <a:rPr lang="en-US" altLang="zh-CN" b="1" strike="noStrike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zh-CN" sz="1000" b="1" strike="noStrike" noProof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时间：</a:t>
            </a:r>
            <a:r>
              <a:rPr lang="zh-CN" altLang="en-US" sz="1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2024年6月29日-6月30日</a:t>
            </a:r>
            <a:endParaRPr lang="zh-CN" altLang="en-US" sz="1400" strike="noStrike" noProof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地址：悠然居售楼部</a:t>
            </a:r>
            <a:endParaRPr lang="zh-CN" altLang="en-US" sz="1400" strike="noStrike" noProof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目标：意向客户、业主、媒体单位、同行、经纪人</a:t>
            </a: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</a:t>
            </a:r>
            <a:endParaRPr lang="zh-CN" altLang="en-US" sz="1400" strike="noStrike" noProof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要求邀约：</a:t>
            </a:r>
            <a:r>
              <a:rPr lang="en-US" altLang="zh-CN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</a:t>
            </a:r>
            <a:r>
              <a:rPr lang="en-US" altLang="zh-CN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置业顾问</a:t>
            </a:r>
            <a:r>
              <a:rPr lang="en-US" altLang="zh-CN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sz="1400" strike="noStrike" noProof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实际到访：</a:t>
            </a:r>
            <a:r>
              <a:rPr lang="en-US" altLang="zh-CN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83</a:t>
            </a: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</a:t>
            </a:r>
            <a:endParaRPr lang="zh-CN" altLang="en-US" sz="1400" strike="noStrike" noProof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活动目的：</a:t>
            </a:r>
            <a:r>
              <a:rPr lang="en-US" altLang="zh-CN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、增加项目宣传；</a:t>
            </a:r>
            <a:r>
              <a:rPr lang="en-US" altLang="zh-CN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400" strike="noStrike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置业顾问邀约意向到访的噱头；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、邀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180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㎡样板间对外展示。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670" y="1807210"/>
            <a:ext cx="4977765" cy="29825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5328" y="138118"/>
            <a:ext cx="1245634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活动概述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329" y="138118"/>
            <a:ext cx="1114722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活动综述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5185" y="71818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base">
              <a:lnSpc>
                <a:spcPct val="150000"/>
              </a:lnSpc>
            </a:pPr>
            <a:r>
              <a:rPr lang="zh-CN" sz="1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现场实况视频</a:t>
            </a:r>
            <a:endParaRPr lang="zh-CN" sz="16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6.29开放活动_20240710_1838051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5185" y="1286510"/>
            <a:ext cx="9842500" cy="499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5328" y="138118"/>
            <a:ext cx="1245634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活动概述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329" y="138118"/>
            <a:ext cx="1114722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活动综述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89490" y="1570355"/>
            <a:ext cx="2059305" cy="45288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1570355"/>
            <a:ext cx="3268980" cy="4495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" y="1620520"/>
            <a:ext cx="2066925" cy="44786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535" y="1620520"/>
            <a:ext cx="2095500" cy="44856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450" y="1620520"/>
            <a:ext cx="2067560" cy="44856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4940" y="95377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base">
              <a:lnSpc>
                <a:spcPct val="150000"/>
              </a:lnSpc>
            </a:pPr>
            <a:r>
              <a:rPr lang="zh-CN" sz="1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活动倒计时造势、微信公众号文章前宣、微信视频号后宣。</a:t>
            </a:r>
            <a:endParaRPr lang="zh-CN" sz="16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7329" y="138118"/>
            <a:ext cx="1114722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活动综述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2560" y="774700"/>
            <a:ext cx="2248535" cy="368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活动效果及总结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035" y="1659890"/>
            <a:ext cx="6700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邀约客户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83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组，共计参与活动人数约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160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3400" y="2099945"/>
            <a:ext cx="600964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总结：</a:t>
            </a:r>
            <a:endParaRPr lang="zh-CN" altLang="en-US" sz="1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整场活动通过场景搭建、活动氛围营造等对外有良好的活动呈现，有利于项目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180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大平层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宣传及知名度的传播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活动增加了置业顾问邀约客户到访的噱头，重点布置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180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样板间，篆刻及书法赠送有效达成客户互动，提升项目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美誉度；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提前联系媒体单位助力宣传、确定置业顾问邀约组数，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日，强制分配邀约，活动达到较好到访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预期。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需要提升的地方：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、突发性状况处理不到位，活动第二日下午天气突变，其中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140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样板间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靠近推拉门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一副书画作品造成局部损坏（大风原因）。之后活动需要提前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做应急处理。避免造成不必要的损失。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、通往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180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过道的展架放置位置不显眼，物料的设计尺寸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要求及制作要考虑实地现场情况。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165328" y="138118"/>
            <a:ext cx="1245634" cy="33718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活动总结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1290955"/>
            <a:ext cx="6182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到访费效：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183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人。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04355" y="1567815"/>
            <a:ext cx="47904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活动金额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29345.55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元，未超立项金额和月度方案预算内审批金额。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04355" y="2484120"/>
            <a:ext cx="1559560" cy="2753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075" y="2483485"/>
            <a:ext cx="1498600" cy="27546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755" y="2484120"/>
            <a:ext cx="1648460" cy="27539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2287700" y="2111100"/>
            <a:ext cx="7351168" cy="1928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45720" rIns="0" bIns="36195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 b="1" cap="all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THANKS</a:t>
            </a:r>
            <a:endParaRPr lang="en-US" altLang="zh-CN" sz="8000" b="1" cap="all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669122" y="3968655"/>
            <a:ext cx="10733103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共识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共创 共担 共享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OPIC_ID" val="2803820"/>
  <p:tag name="KSO_WM_TEMPLATE_OUTLINE_ID" val="5"/>
  <p:tag name="KSO_WM_TEMPLATE_SCENE_ID" val="1"/>
  <p:tag name="KSO_WM_TEMPLATE_JOB_ID" val="5"/>
  <p:tag name="KSO_WM_TEMPLATE_TOPIC_DEFAULT" val="0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PP_MARK_KEY" val="70293a06-5bcc-4b18-97b1-e2d91fe9e8a1"/>
  <p:tag name="COMMONDATA" val="eyJoZGlkIjoiODFlOGRmNmRkOTUwNGNjNzk2YWIxYTk0MDM2ODlhZTcifQ=="/>
  <p:tag name="commondata" val="eyJoZGlkIjoiZWE4MjQ3M2IyMDMwMThhN2VlMmJlOGIzOGU5OTUxNDAifQ=="/>
</p:tagLst>
</file>

<file path=ppt/theme/theme1.xml><?xml version="1.0" encoding="utf-8"?>
<a:theme xmlns:a="http://schemas.openxmlformats.org/drawingml/2006/main" name="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732</Words>
  <Application>WPS 演示</Application>
  <PresentationFormat>宽屏</PresentationFormat>
  <Paragraphs>63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Arial</vt:lpstr>
      <vt:lpstr>宋体</vt:lpstr>
      <vt:lpstr>Wingdings</vt:lpstr>
      <vt:lpstr>微软雅黑</vt:lpstr>
      <vt:lpstr>幼圆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张鹏飞</dc:creator>
  <cp:lastModifiedBy>大头Monkey</cp:lastModifiedBy>
  <cp:revision>1844</cp:revision>
  <dcterms:created xsi:type="dcterms:W3CDTF">2022-10-29T01:20:00Z</dcterms:created>
  <dcterms:modified xsi:type="dcterms:W3CDTF">2024-07-10T10:44:37Z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BFB5EACC15DE47A382ECE6B0C8FCDD60_13</vt:lpwstr>
  </property>
  <property fmtid="{D5CDD505-2E9C-101B-9397-08002B2CF9AE}" pid="3" name="KSOProductBuildVer">
    <vt:lpwstr>2052-12.1.0.17133</vt:lpwstr>
  </property>
</Properties>
</file>