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1" r:id="rId4"/>
    <p:sldMasterId id="2147483666" r:id="rId5"/>
    <p:sldMasterId id="2147483671" r:id="rId6"/>
    <p:sldMasterId id="2147483676" r:id="rId7"/>
    <p:sldMasterId id="2147483680" r:id="rId8"/>
  </p:sldMasterIdLst>
  <p:notesMasterIdLst>
    <p:notesMasterId r:id="rId11"/>
  </p:notesMasterIdLst>
  <p:handoutMasterIdLst>
    <p:handoutMasterId r:id="rId51"/>
  </p:handoutMasterIdLst>
  <p:sldIdLst>
    <p:sldId id="331" r:id="rId9"/>
    <p:sldId id="433" r:id="rId10"/>
    <p:sldId id="439" r:id="rId12"/>
    <p:sldId id="440" r:id="rId13"/>
    <p:sldId id="442" r:id="rId14"/>
    <p:sldId id="443" r:id="rId15"/>
    <p:sldId id="444" r:id="rId16"/>
    <p:sldId id="445" r:id="rId17"/>
    <p:sldId id="446" r:id="rId18"/>
    <p:sldId id="447" r:id="rId19"/>
    <p:sldId id="448" r:id="rId20"/>
    <p:sldId id="449" r:id="rId21"/>
    <p:sldId id="450" r:id="rId22"/>
    <p:sldId id="451" r:id="rId23"/>
    <p:sldId id="452" r:id="rId24"/>
    <p:sldId id="453" r:id="rId25"/>
    <p:sldId id="454" r:id="rId26"/>
    <p:sldId id="455" r:id="rId27"/>
    <p:sldId id="456" r:id="rId28"/>
    <p:sldId id="457" r:id="rId29"/>
    <p:sldId id="458" r:id="rId30"/>
    <p:sldId id="459" r:id="rId31"/>
    <p:sldId id="460" r:id="rId32"/>
    <p:sldId id="461" r:id="rId33"/>
    <p:sldId id="462" r:id="rId34"/>
    <p:sldId id="463" r:id="rId35"/>
    <p:sldId id="464" r:id="rId36"/>
    <p:sldId id="465" r:id="rId37"/>
    <p:sldId id="466" r:id="rId38"/>
    <p:sldId id="467" r:id="rId39"/>
    <p:sldId id="468" r:id="rId40"/>
    <p:sldId id="469" r:id="rId41"/>
    <p:sldId id="470" r:id="rId42"/>
    <p:sldId id="472" r:id="rId43"/>
    <p:sldId id="473" r:id="rId44"/>
    <p:sldId id="474" r:id="rId45"/>
    <p:sldId id="475" r:id="rId46"/>
    <p:sldId id="476" r:id="rId47"/>
    <p:sldId id="477" r:id="rId48"/>
    <p:sldId id="478" r:id="rId49"/>
    <p:sldId id="479" r:id="rId50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  <p:cmAuthor id="1" name="雪贤 宋" initials="雪贤" lastIdx="3" clrIdx="0"/>
  <p:cmAuthor id="2" name="w h" initials="wh" lastIdx="1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4767A9"/>
    <a:srgbClr val="FFFFFF"/>
    <a:srgbClr val="454D7E"/>
    <a:srgbClr val="324877"/>
    <a:srgbClr val="172E50"/>
    <a:srgbClr val="162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6" Type="http://schemas.openxmlformats.org/officeDocument/2006/relationships/tags" Target="tags/tag1.xml"/><Relationship Id="rId55" Type="http://schemas.openxmlformats.org/officeDocument/2006/relationships/commentAuthors" Target="commentAuthors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handoutMaster" Target="handoutMasters/handoutMaster1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rPr>
            </a:fld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rPr>
            </a:fld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C15D2-6D33-4241-9D30-0EEB4F4D2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任意多边形: 形状 119"/>
          <p:cNvSpPr/>
          <p:nvPr userDrawn="1"/>
        </p:nvSpPr>
        <p:spPr>
          <a:xfrm>
            <a:off x="5731042" y="0"/>
            <a:ext cx="6460958" cy="6858000"/>
          </a:xfrm>
          <a:custGeom>
            <a:avLst/>
            <a:gdLst>
              <a:gd name="connsiteX0" fmla="*/ 1066262 w 6460958"/>
              <a:gd name="connsiteY0" fmla="*/ 0 h 6858000"/>
              <a:gd name="connsiteX1" fmla="*/ 4296741 w 6460958"/>
              <a:gd name="connsiteY1" fmla="*/ 0 h 6858000"/>
              <a:gd name="connsiteX2" fmla="*/ 6460958 w 6460958"/>
              <a:gd name="connsiteY2" fmla="*/ 2751258 h 6858000"/>
              <a:gd name="connsiteX3" fmla="*/ 3230479 w 6460958"/>
              <a:gd name="connsiteY3" fmla="*/ 6858000 h 6858000"/>
              <a:gd name="connsiteX4" fmla="*/ 0 w 6460958"/>
              <a:gd name="connsiteY4" fmla="*/ 6858000 h 6858000"/>
              <a:gd name="connsiteX5" fmla="*/ 3230479 w 6460958"/>
              <a:gd name="connsiteY5" fmla="*/ 27512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958" h="6858000">
                <a:moveTo>
                  <a:pt x="1066262" y="0"/>
                </a:moveTo>
                <a:lnTo>
                  <a:pt x="4296741" y="0"/>
                </a:lnTo>
                <a:lnTo>
                  <a:pt x="6460958" y="2751258"/>
                </a:lnTo>
                <a:lnTo>
                  <a:pt x="3230479" y="6858000"/>
                </a:lnTo>
                <a:lnTo>
                  <a:pt x="0" y="6858000"/>
                </a:lnTo>
                <a:lnTo>
                  <a:pt x="3230479" y="275125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2" name="箭头: V 形 91"/>
          <p:cNvSpPr/>
          <p:nvPr userDrawn="1"/>
        </p:nvSpPr>
        <p:spPr>
          <a:xfrm>
            <a:off x="5523687" y="794084"/>
            <a:ext cx="3970421" cy="5269832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3" name="箭头: V 形 92"/>
          <p:cNvSpPr/>
          <p:nvPr userDrawn="1"/>
        </p:nvSpPr>
        <p:spPr>
          <a:xfrm>
            <a:off x="617160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4" name="箭头: 五边形 93"/>
          <p:cNvSpPr/>
          <p:nvPr userDrawn="1"/>
        </p:nvSpPr>
        <p:spPr>
          <a:xfrm>
            <a:off x="0" y="1877327"/>
            <a:ext cx="6785811" cy="3103346"/>
          </a:xfrm>
          <a:prstGeom prst="homePlate">
            <a:avLst>
              <a:gd name="adj" fmla="val 33717"/>
            </a:avLst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12" name="箭头: V 形 111"/>
          <p:cNvSpPr/>
          <p:nvPr userDrawn="1"/>
        </p:nvSpPr>
        <p:spPr>
          <a:xfrm>
            <a:off x="4991422" y="844983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8" name="图形 11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171296" y="840377"/>
            <a:ext cx="1542701" cy="447361"/>
          </a:xfrm>
          <a:prstGeom prst="rect">
            <a:avLst/>
          </a:prstGeom>
        </p:spPr>
      </p:pic>
      <p:sp>
        <p:nvSpPr>
          <p:cNvPr id="122" name="箭头: V 形 121"/>
          <p:cNvSpPr/>
          <p:nvPr userDrawn="1"/>
        </p:nvSpPr>
        <p:spPr>
          <a:xfrm>
            <a:off x="10192796" y="5844841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3" name="图片 2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4207C40-8608-4283-B5CC-D134B18BE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4F05046-F7CA-498B-99FF-ECAC6D05EA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任意多边形: 形状 119"/>
          <p:cNvSpPr/>
          <p:nvPr userDrawn="1"/>
        </p:nvSpPr>
        <p:spPr>
          <a:xfrm>
            <a:off x="5731042" y="0"/>
            <a:ext cx="6460958" cy="6858000"/>
          </a:xfrm>
          <a:custGeom>
            <a:avLst/>
            <a:gdLst>
              <a:gd name="connsiteX0" fmla="*/ 1066262 w 6460958"/>
              <a:gd name="connsiteY0" fmla="*/ 0 h 6858000"/>
              <a:gd name="connsiteX1" fmla="*/ 4296741 w 6460958"/>
              <a:gd name="connsiteY1" fmla="*/ 0 h 6858000"/>
              <a:gd name="connsiteX2" fmla="*/ 6460958 w 6460958"/>
              <a:gd name="connsiteY2" fmla="*/ 2751258 h 6858000"/>
              <a:gd name="connsiteX3" fmla="*/ 3230479 w 6460958"/>
              <a:gd name="connsiteY3" fmla="*/ 6858000 h 6858000"/>
              <a:gd name="connsiteX4" fmla="*/ 0 w 6460958"/>
              <a:gd name="connsiteY4" fmla="*/ 6858000 h 6858000"/>
              <a:gd name="connsiteX5" fmla="*/ 3230479 w 6460958"/>
              <a:gd name="connsiteY5" fmla="*/ 27512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958" h="6858000">
                <a:moveTo>
                  <a:pt x="1066262" y="0"/>
                </a:moveTo>
                <a:lnTo>
                  <a:pt x="4296741" y="0"/>
                </a:lnTo>
                <a:lnTo>
                  <a:pt x="6460958" y="2751258"/>
                </a:lnTo>
                <a:lnTo>
                  <a:pt x="3230479" y="6858000"/>
                </a:lnTo>
                <a:lnTo>
                  <a:pt x="0" y="6858000"/>
                </a:lnTo>
                <a:lnTo>
                  <a:pt x="3230479" y="275125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2" name="箭头: V 形 91"/>
          <p:cNvSpPr/>
          <p:nvPr userDrawn="1"/>
        </p:nvSpPr>
        <p:spPr>
          <a:xfrm>
            <a:off x="5523687" y="794084"/>
            <a:ext cx="3970421" cy="5269832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3" name="箭头: V 形 92"/>
          <p:cNvSpPr/>
          <p:nvPr userDrawn="1"/>
        </p:nvSpPr>
        <p:spPr>
          <a:xfrm>
            <a:off x="617160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4" name="箭头: 五边形 93"/>
          <p:cNvSpPr/>
          <p:nvPr userDrawn="1"/>
        </p:nvSpPr>
        <p:spPr>
          <a:xfrm>
            <a:off x="0" y="1877327"/>
            <a:ext cx="6785811" cy="3103346"/>
          </a:xfrm>
          <a:prstGeom prst="homePlate">
            <a:avLst>
              <a:gd name="adj" fmla="val 33717"/>
            </a:avLst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12" name="箭头: V 形 111"/>
          <p:cNvSpPr/>
          <p:nvPr userDrawn="1"/>
        </p:nvSpPr>
        <p:spPr>
          <a:xfrm>
            <a:off x="4991422" y="844983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8" name="图形 11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171296" y="840377"/>
            <a:ext cx="1542701" cy="447361"/>
          </a:xfrm>
          <a:prstGeom prst="rect">
            <a:avLst/>
          </a:prstGeom>
        </p:spPr>
      </p:pic>
      <p:sp>
        <p:nvSpPr>
          <p:cNvPr id="122" name="箭头: V 形 121"/>
          <p:cNvSpPr/>
          <p:nvPr userDrawn="1"/>
        </p:nvSpPr>
        <p:spPr>
          <a:xfrm>
            <a:off x="10192796" y="5844841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3" name="图片 2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bldLvl="0" animBg="1"/>
      <p:bldP spid="92" grpId="0" bldLvl="0" animBg="1"/>
      <p:bldP spid="93" grpId="0" bldLvl="0" animBg="1"/>
      <p:bldP spid="94" grpId="0" bldLvl="0" animBg="1"/>
      <p:bldP spid="112" grpId="0" bldLvl="0" animBg="1"/>
      <p:bldP spid="122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0" y="1640600"/>
            <a:ext cx="12192000" cy="3576800"/>
            <a:chOff x="0" y="1624405"/>
            <a:chExt cx="12192000" cy="3829722"/>
          </a:xfrm>
        </p:grpSpPr>
        <p:sp>
          <p:nvSpPr>
            <p:cNvPr id="13" name="矩形 12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箭头: V 形 10"/>
          <p:cNvSpPr/>
          <p:nvPr userDrawn="1"/>
        </p:nvSpPr>
        <p:spPr>
          <a:xfrm flipH="1">
            <a:off x="376518" y="0"/>
            <a:ext cx="4528969" cy="685800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2" name="箭头: V 形 11"/>
          <p:cNvSpPr/>
          <p:nvPr userDrawn="1"/>
        </p:nvSpPr>
        <p:spPr>
          <a:xfrm flipH="1">
            <a:off x="237415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 rot="216227" flipH="1">
            <a:off x="776573" y="5254196"/>
            <a:ext cx="1597580" cy="1603806"/>
          </a:xfrm>
          <a:custGeom>
            <a:avLst/>
            <a:gdLst>
              <a:gd name="connsiteX0" fmla="*/ 1344844 w 1344844"/>
              <a:gd name="connsiteY0" fmla="*/ 0 h 1350085"/>
              <a:gd name="connsiteX1" fmla="*/ 1011836 w 1344844"/>
              <a:gd name="connsiteY1" fmla="*/ 0 h 1350085"/>
              <a:gd name="connsiteX2" fmla="*/ 0 w 1344844"/>
              <a:gd name="connsiteY2" fmla="*/ 1350085 h 1350085"/>
              <a:gd name="connsiteX3" fmla="*/ 333008 w 1344844"/>
              <a:gd name="connsiteY3" fmla="*/ 1350085 h 1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844" h="1350085">
                <a:moveTo>
                  <a:pt x="1344844" y="0"/>
                </a:moveTo>
                <a:lnTo>
                  <a:pt x="1011836" y="0"/>
                </a:lnTo>
                <a:lnTo>
                  <a:pt x="0" y="1350085"/>
                </a:lnTo>
                <a:lnTo>
                  <a:pt x="333008" y="1350085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8" name="箭头: V 形 27"/>
          <p:cNvSpPr/>
          <p:nvPr userDrawn="1"/>
        </p:nvSpPr>
        <p:spPr>
          <a:xfrm>
            <a:off x="10082829" y="5886108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703" y="5881502"/>
            <a:ext cx="1542701" cy="447361"/>
          </a:xfrm>
          <a:prstGeom prst="rect">
            <a:avLst/>
          </a:prstGeom>
        </p:spPr>
      </p:pic>
      <p:sp>
        <p:nvSpPr>
          <p:cNvPr id="30" name="箭头: V 形 29"/>
          <p:cNvSpPr/>
          <p:nvPr userDrawn="1"/>
        </p:nvSpPr>
        <p:spPr>
          <a:xfrm>
            <a:off x="1356288" y="382150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7" name="图片 6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 flipH="1">
            <a:off x="11658321" y="4270051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 flipV="1">
            <a:off x="0" y="2181834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 flipH="1">
            <a:off x="11658321" y="4270051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 flipV="1">
            <a:off x="0" y="2181834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grpSp>
        <p:nvGrpSpPr>
          <p:cNvPr id="26" name="组合 25"/>
          <p:cNvGrpSpPr/>
          <p:nvPr userDrawn="1"/>
        </p:nvGrpSpPr>
        <p:grpSpPr>
          <a:xfrm rot="0">
            <a:off x="643890" y="666750"/>
            <a:ext cx="10676890" cy="0"/>
            <a:chOff x="2041451" y="1555005"/>
            <a:chExt cx="10676861" cy="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041451" y="1555005"/>
              <a:ext cx="1067686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184715" y="1555005"/>
              <a:ext cx="1084520" cy="0"/>
            </a:xfrm>
            <a:prstGeom prst="line">
              <a:avLst/>
            </a:prstGeom>
            <a:ln w="38100">
              <a:solidFill>
                <a:srgbClr val="DAB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任意多边形: 形状 119"/>
          <p:cNvSpPr/>
          <p:nvPr userDrawn="1"/>
        </p:nvSpPr>
        <p:spPr>
          <a:xfrm>
            <a:off x="5731042" y="0"/>
            <a:ext cx="6460958" cy="6858000"/>
          </a:xfrm>
          <a:custGeom>
            <a:avLst/>
            <a:gdLst>
              <a:gd name="connsiteX0" fmla="*/ 1066262 w 6460958"/>
              <a:gd name="connsiteY0" fmla="*/ 0 h 6858000"/>
              <a:gd name="connsiteX1" fmla="*/ 4296741 w 6460958"/>
              <a:gd name="connsiteY1" fmla="*/ 0 h 6858000"/>
              <a:gd name="connsiteX2" fmla="*/ 6460958 w 6460958"/>
              <a:gd name="connsiteY2" fmla="*/ 2751258 h 6858000"/>
              <a:gd name="connsiteX3" fmla="*/ 3230479 w 6460958"/>
              <a:gd name="connsiteY3" fmla="*/ 6858000 h 6858000"/>
              <a:gd name="connsiteX4" fmla="*/ 0 w 6460958"/>
              <a:gd name="connsiteY4" fmla="*/ 6858000 h 6858000"/>
              <a:gd name="connsiteX5" fmla="*/ 3230479 w 6460958"/>
              <a:gd name="connsiteY5" fmla="*/ 27512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958" h="6858000">
                <a:moveTo>
                  <a:pt x="1066262" y="0"/>
                </a:moveTo>
                <a:lnTo>
                  <a:pt x="4296741" y="0"/>
                </a:lnTo>
                <a:lnTo>
                  <a:pt x="6460958" y="2751258"/>
                </a:lnTo>
                <a:lnTo>
                  <a:pt x="3230479" y="6858000"/>
                </a:lnTo>
                <a:lnTo>
                  <a:pt x="0" y="6858000"/>
                </a:lnTo>
                <a:lnTo>
                  <a:pt x="3230479" y="275125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2" name="箭头: V 形 91"/>
          <p:cNvSpPr/>
          <p:nvPr userDrawn="1"/>
        </p:nvSpPr>
        <p:spPr>
          <a:xfrm>
            <a:off x="5523687" y="794084"/>
            <a:ext cx="3970421" cy="5269832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3" name="箭头: V 形 92"/>
          <p:cNvSpPr/>
          <p:nvPr userDrawn="1"/>
        </p:nvSpPr>
        <p:spPr>
          <a:xfrm>
            <a:off x="617160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4" name="箭头: 五边形 93"/>
          <p:cNvSpPr/>
          <p:nvPr userDrawn="1"/>
        </p:nvSpPr>
        <p:spPr>
          <a:xfrm>
            <a:off x="0" y="1877327"/>
            <a:ext cx="6785811" cy="3103346"/>
          </a:xfrm>
          <a:prstGeom prst="homePlate">
            <a:avLst>
              <a:gd name="adj" fmla="val 33717"/>
            </a:avLst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12" name="箭头: V 形 111"/>
          <p:cNvSpPr/>
          <p:nvPr userDrawn="1"/>
        </p:nvSpPr>
        <p:spPr>
          <a:xfrm>
            <a:off x="4991422" y="844983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8" name="图形 11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171296" y="840377"/>
            <a:ext cx="1542701" cy="447361"/>
          </a:xfrm>
          <a:prstGeom prst="rect">
            <a:avLst/>
          </a:prstGeom>
        </p:spPr>
      </p:pic>
      <p:sp>
        <p:nvSpPr>
          <p:cNvPr id="122" name="箭头: V 形 121"/>
          <p:cNvSpPr/>
          <p:nvPr userDrawn="1"/>
        </p:nvSpPr>
        <p:spPr>
          <a:xfrm>
            <a:off x="10192796" y="5844841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3" name="图片 2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bldLvl="0" animBg="1"/>
      <p:bldP spid="92" grpId="0" bldLvl="0" animBg="1"/>
      <p:bldP spid="93" grpId="0" bldLvl="0" animBg="1"/>
      <p:bldP spid="94" grpId="0" bldLvl="0" animBg="1"/>
      <p:bldP spid="112" grpId="0" bldLvl="0" animBg="1"/>
      <p:bldP spid="122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0" y="1640600"/>
            <a:ext cx="12192000" cy="3576800"/>
            <a:chOff x="0" y="1624405"/>
            <a:chExt cx="12192000" cy="3829722"/>
          </a:xfrm>
        </p:grpSpPr>
        <p:sp>
          <p:nvSpPr>
            <p:cNvPr id="13" name="矩形 12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箭头: V 形 10"/>
          <p:cNvSpPr/>
          <p:nvPr userDrawn="1"/>
        </p:nvSpPr>
        <p:spPr>
          <a:xfrm flipH="1">
            <a:off x="376518" y="0"/>
            <a:ext cx="4528969" cy="685800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2" name="箭头: V 形 11"/>
          <p:cNvSpPr/>
          <p:nvPr userDrawn="1"/>
        </p:nvSpPr>
        <p:spPr>
          <a:xfrm flipH="1">
            <a:off x="237415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 rot="216227" flipH="1">
            <a:off x="776573" y="5254196"/>
            <a:ext cx="1597580" cy="1603806"/>
          </a:xfrm>
          <a:custGeom>
            <a:avLst/>
            <a:gdLst>
              <a:gd name="connsiteX0" fmla="*/ 1344844 w 1344844"/>
              <a:gd name="connsiteY0" fmla="*/ 0 h 1350085"/>
              <a:gd name="connsiteX1" fmla="*/ 1011836 w 1344844"/>
              <a:gd name="connsiteY1" fmla="*/ 0 h 1350085"/>
              <a:gd name="connsiteX2" fmla="*/ 0 w 1344844"/>
              <a:gd name="connsiteY2" fmla="*/ 1350085 h 1350085"/>
              <a:gd name="connsiteX3" fmla="*/ 333008 w 1344844"/>
              <a:gd name="connsiteY3" fmla="*/ 1350085 h 1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844" h="1350085">
                <a:moveTo>
                  <a:pt x="1344844" y="0"/>
                </a:moveTo>
                <a:lnTo>
                  <a:pt x="1011836" y="0"/>
                </a:lnTo>
                <a:lnTo>
                  <a:pt x="0" y="1350085"/>
                </a:lnTo>
                <a:lnTo>
                  <a:pt x="333008" y="1350085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8" name="箭头: V 形 27"/>
          <p:cNvSpPr/>
          <p:nvPr userDrawn="1"/>
        </p:nvSpPr>
        <p:spPr>
          <a:xfrm>
            <a:off x="10082829" y="5886108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703" y="5881502"/>
            <a:ext cx="1542701" cy="447361"/>
          </a:xfrm>
          <a:prstGeom prst="rect">
            <a:avLst/>
          </a:prstGeom>
        </p:spPr>
      </p:pic>
      <p:sp>
        <p:nvSpPr>
          <p:cNvPr id="30" name="箭头: V 形 29"/>
          <p:cNvSpPr/>
          <p:nvPr userDrawn="1"/>
        </p:nvSpPr>
        <p:spPr>
          <a:xfrm>
            <a:off x="1356288" y="382150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7" name="图片 6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 flipH="1">
            <a:off x="11658321" y="4270051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 flipV="1">
            <a:off x="0" y="2181834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 flipH="1">
            <a:off x="11658321" y="4270051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 flipV="1">
            <a:off x="0" y="2181834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grpSp>
        <p:nvGrpSpPr>
          <p:cNvPr id="26" name="组合 25"/>
          <p:cNvGrpSpPr/>
          <p:nvPr userDrawn="1"/>
        </p:nvGrpSpPr>
        <p:grpSpPr>
          <a:xfrm rot="0">
            <a:off x="643890" y="666750"/>
            <a:ext cx="10676890" cy="0"/>
            <a:chOff x="2041451" y="1555005"/>
            <a:chExt cx="10676861" cy="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041451" y="1555005"/>
              <a:ext cx="1067686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184715" y="1555005"/>
              <a:ext cx="1084520" cy="0"/>
            </a:xfrm>
            <a:prstGeom prst="line">
              <a:avLst/>
            </a:prstGeom>
            <a:ln w="38100">
              <a:solidFill>
                <a:srgbClr val="DAB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任意多边形: 形状 119"/>
          <p:cNvSpPr/>
          <p:nvPr userDrawn="1"/>
        </p:nvSpPr>
        <p:spPr>
          <a:xfrm>
            <a:off x="5731042" y="0"/>
            <a:ext cx="6460958" cy="6858000"/>
          </a:xfrm>
          <a:custGeom>
            <a:avLst/>
            <a:gdLst>
              <a:gd name="connsiteX0" fmla="*/ 1066262 w 6460958"/>
              <a:gd name="connsiteY0" fmla="*/ 0 h 6858000"/>
              <a:gd name="connsiteX1" fmla="*/ 4296741 w 6460958"/>
              <a:gd name="connsiteY1" fmla="*/ 0 h 6858000"/>
              <a:gd name="connsiteX2" fmla="*/ 6460958 w 6460958"/>
              <a:gd name="connsiteY2" fmla="*/ 2751258 h 6858000"/>
              <a:gd name="connsiteX3" fmla="*/ 3230479 w 6460958"/>
              <a:gd name="connsiteY3" fmla="*/ 6858000 h 6858000"/>
              <a:gd name="connsiteX4" fmla="*/ 0 w 6460958"/>
              <a:gd name="connsiteY4" fmla="*/ 6858000 h 6858000"/>
              <a:gd name="connsiteX5" fmla="*/ 3230479 w 6460958"/>
              <a:gd name="connsiteY5" fmla="*/ 27512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958" h="6858000">
                <a:moveTo>
                  <a:pt x="1066262" y="0"/>
                </a:moveTo>
                <a:lnTo>
                  <a:pt x="4296741" y="0"/>
                </a:lnTo>
                <a:lnTo>
                  <a:pt x="6460958" y="2751258"/>
                </a:lnTo>
                <a:lnTo>
                  <a:pt x="3230479" y="6858000"/>
                </a:lnTo>
                <a:lnTo>
                  <a:pt x="0" y="6858000"/>
                </a:lnTo>
                <a:lnTo>
                  <a:pt x="3230479" y="275125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2" name="箭头: V 形 91"/>
          <p:cNvSpPr/>
          <p:nvPr userDrawn="1"/>
        </p:nvSpPr>
        <p:spPr>
          <a:xfrm>
            <a:off x="5523687" y="794084"/>
            <a:ext cx="3970421" cy="5269832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3" name="箭头: V 形 92"/>
          <p:cNvSpPr/>
          <p:nvPr userDrawn="1"/>
        </p:nvSpPr>
        <p:spPr>
          <a:xfrm>
            <a:off x="617160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4" name="箭头: 五边形 93"/>
          <p:cNvSpPr/>
          <p:nvPr userDrawn="1"/>
        </p:nvSpPr>
        <p:spPr>
          <a:xfrm>
            <a:off x="0" y="1877327"/>
            <a:ext cx="6785811" cy="3103346"/>
          </a:xfrm>
          <a:prstGeom prst="homePlate">
            <a:avLst>
              <a:gd name="adj" fmla="val 33717"/>
            </a:avLst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12" name="箭头: V 形 111"/>
          <p:cNvSpPr/>
          <p:nvPr userDrawn="1"/>
        </p:nvSpPr>
        <p:spPr>
          <a:xfrm>
            <a:off x="4991422" y="844983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8" name="图形 11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171296" y="840377"/>
            <a:ext cx="1542701" cy="447361"/>
          </a:xfrm>
          <a:prstGeom prst="rect">
            <a:avLst/>
          </a:prstGeom>
        </p:spPr>
      </p:pic>
      <p:sp>
        <p:nvSpPr>
          <p:cNvPr id="122" name="箭头: V 形 121"/>
          <p:cNvSpPr/>
          <p:nvPr userDrawn="1"/>
        </p:nvSpPr>
        <p:spPr>
          <a:xfrm>
            <a:off x="10192796" y="5844841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3" name="图片 2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任意多边形: 形状 119"/>
          <p:cNvSpPr/>
          <p:nvPr userDrawn="1"/>
        </p:nvSpPr>
        <p:spPr>
          <a:xfrm>
            <a:off x="5731042" y="0"/>
            <a:ext cx="6460958" cy="6858000"/>
          </a:xfrm>
          <a:custGeom>
            <a:avLst/>
            <a:gdLst>
              <a:gd name="connsiteX0" fmla="*/ 1066262 w 6460958"/>
              <a:gd name="connsiteY0" fmla="*/ 0 h 6858000"/>
              <a:gd name="connsiteX1" fmla="*/ 4296741 w 6460958"/>
              <a:gd name="connsiteY1" fmla="*/ 0 h 6858000"/>
              <a:gd name="connsiteX2" fmla="*/ 6460958 w 6460958"/>
              <a:gd name="connsiteY2" fmla="*/ 2751258 h 6858000"/>
              <a:gd name="connsiteX3" fmla="*/ 3230479 w 6460958"/>
              <a:gd name="connsiteY3" fmla="*/ 6858000 h 6858000"/>
              <a:gd name="connsiteX4" fmla="*/ 0 w 6460958"/>
              <a:gd name="connsiteY4" fmla="*/ 6858000 h 6858000"/>
              <a:gd name="connsiteX5" fmla="*/ 3230479 w 6460958"/>
              <a:gd name="connsiteY5" fmla="*/ 27512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958" h="6858000">
                <a:moveTo>
                  <a:pt x="1066262" y="0"/>
                </a:moveTo>
                <a:lnTo>
                  <a:pt x="4296741" y="0"/>
                </a:lnTo>
                <a:lnTo>
                  <a:pt x="6460958" y="2751258"/>
                </a:lnTo>
                <a:lnTo>
                  <a:pt x="3230479" y="6858000"/>
                </a:lnTo>
                <a:lnTo>
                  <a:pt x="0" y="6858000"/>
                </a:lnTo>
                <a:lnTo>
                  <a:pt x="3230479" y="275125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2" name="箭头: V 形 91"/>
          <p:cNvSpPr/>
          <p:nvPr userDrawn="1"/>
        </p:nvSpPr>
        <p:spPr>
          <a:xfrm>
            <a:off x="5523687" y="794084"/>
            <a:ext cx="3970421" cy="5269832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3" name="箭头: V 形 92"/>
          <p:cNvSpPr/>
          <p:nvPr userDrawn="1"/>
        </p:nvSpPr>
        <p:spPr>
          <a:xfrm>
            <a:off x="617160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4" name="箭头: 五边形 93"/>
          <p:cNvSpPr/>
          <p:nvPr userDrawn="1"/>
        </p:nvSpPr>
        <p:spPr>
          <a:xfrm>
            <a:off x="0" y="1877327"/>
            <a:ext cx="6785811" cy="3103346"/>
          </a:xfrm>
          <a:prstGeom prst="homePlate">
            <a:avLst>
              <a:gd name="adj" fmla="val 33717"/>
            </a:avLst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12" name="箭头: V 形 111"/>
          <p:cNvSpPr/>
          <p:nvPr userDrawn="1"/>
        </p:nvSpPr>
        <p:spPr>
          <a:xfrm>
            <a:off x="4991422" y="844983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8" name="图形 11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171296" y="840377"/>
            <a:ext cx="1542701" cy="447361"/>
          </a:xfrm>
          <a:prstGeom prst="rect">
            <a:avLst/>
          </a:prstGeom>
        </p:spPr>
      </p:pic>
      <p:sp>
        <p:nvSpPr>
          <p:cNvPr id="122" name="箭头: V 形 121"/>
          <p:cNvSpPr/>
          <p:nvPr userDrawn="1"/>
        </p:nvSpPr>
        <p:spPr>
          <a:xfrm>
            <a:off x="10192796" y="5844841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3" name="图片 2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0" y="1640600"/>
            <a:ext cx="12192000" cy="3576800"/>
            <a:chOff x="0" y="1624405"/>
            <a:chExt cx="12192000" cy="3829722"/>
          </a:xfrm>
        </p:grpSpPr>
        <p:sp>
          <p:nvSpPr>
            <p:cNvPr id="13" name="矩形 12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箭头: V 形 10"/>
          <p:cNvSpPr/>
          <p:nvPr userDrawn="1"/>
        </p:nvSpPr>
        <p:spPr>
          <a:xfrm flipH="1">
            <a:off x="376518" y="0"/>
            <a:ext cx="4528969" cy="685800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2" name="箭头: V 形 11"/>
          <p:cNvSpPr/>
          <p:nvPr userDrawn="1"/>
        </p:nvSpPr>
        <p:spPr>
          <a:xfrm flipH="1">
            <a:off x="237415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 rot="216227" flipH="1">
            <a:off x="776573" y="5254196"/>
            <a:ext cx="1597580" cy="1603806"/>
          </a:xfrm>
          <a:custGeom>
            <a:avLst/>
            <a:gdLst>
              <a:gd name="connsiteX0" fmla="*/ 1344844 w 1344844"/>
              <a:gd name="connsiteY0" fmla="*/ 0 h 1350085"/>
              <a:gd name="connsiteX1" fmla="*/ 1011836 w 1344844"/>
              <a:gd name="connsiteY1" fmla="*/ 0 h 1350085"/>
              <a:gd name="connsiteX2" fmla="*/ 0 w 1344844"/>
              <a:gd name="connsiteY2" fmla="*/ 1350085 h 1350085"/>
              <a:gd name="connsiteX3" fmla="*/ 333008 w 1344844"/>
              <a:gd name="connsiteY3" fmla="*/ 1350085 h 1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844" h="1350085">
                <a:moveTo>
                  <a:pt x="1344844" y="0"/>
                </a:moveTo>
                <a:lnTo>
                  <a:pt x="1011836" y="0"/>
                </a:lnTo>
                <a:lnTo>
                  <a:pt x="0" y="1350085"/>
                </a:lnTo>
                <a:lnTo>
                  <a:pt x="333008" y="1350085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8" name="箭头: V 形 27"/>
          <p:cNvSpPr/>
          <p:nvPr userDrawn="1"/>
        </p:nvSpPr>
        <p:spPr>
          <a:xfrm>
            <a:off x="10082829" y="5886108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703" y="5881502"/>
            <a:ext cx="1542701" cy="447361"/>
          </a:xfrm>
          <a:prstGeom prst="rect">
            <a:avLst/>
          </a:prstGeom>
        </p:spPr>
      </p:pic>
      <p:sp>
        <p:nvSpPr>
          <p:cNvPr id="30" name="箭头: V 形 29"/>
          <p:cNvSpPr/>
          <p:nvPr userDrawn="1"/>
        </p:nvSpPr>
        <p:spPr>
          <a:xfrm>
            <a:off x="1356288" y="382150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7" name="图片 6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 flipH="1">
            <a:off x="11658321" y="4270051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 flipV="1">
            <a:off x="0" y="2181834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 flipH="1">
            <a:off x="11658321" y="4270051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 flipV="1">
            <a:off x="0" y="2181834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grpSp>
        <p:nvGrpSpPr>
          <p:cNvPr id="26" name="组合 25"/>
          <p:cNvGrpSpPr/>
          <p:nvPr userDrawn="1"/>
        </p:nvGrpSpPr>
        <p:grpSpPr>
          <a:xfrm rot="0">
            <a:off x="643890" y="666750"/>
            <a:ext cx="10676890" cy="0"/>
            <a:chOff x="2041451" y="1555005"/>
            <a:chExt cx="10676861" cy="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041451" y="1555005"/>
              <a:ext cx="1067686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184715" y="1555005"/>
              <a:ext cx="1084520" cy="0"/>
            </a:xfrm>
            <a:prstGeom prst="line">
              <a:avLst/>
            </a:prstGeom>
            <a:ln w="38100">
              <a:solidFill>
                <a:srgbClr val="DAB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任意多边形: 形状 119"/>
          <p:cNvSpPr/>
          <p:nvPr userDrawn="1"/>
        </p:nvSpPr>
        <p:spPr>
          <a:xfrm>
            <a:off x="5731042" y="0"/>
            <a:ext cx="6460958" cy="6858000"/>
          </a:xfrm>
          <a:custGeom>
            <a:avLst/>
            <a:gdLst>
              <a:gd name="connsiteX0" fmla="*/ 1066262 w 6460958"/>
              <a:gd name="connsiteY0" fmla="*/ 0 h 6858000"/>
              <a:gd name="connsiteX1" fmla="*/ 4296741 w 6460958"/>
              <a:gd name="connsiteY1" fmla="*/ 0 h 6858000"/>
              <a:gd name="connsiteX2" fmla="*/ 6460958 w 6460958"/>
              <a:gd name="connsiteY2" fmla="*/ 2751258 h 6858000"/>
              <a:gd name="connsiteX3" fmla="*/ 3230479 w 6460958"/>
              <a:gd name="connsiteY3" fmla="*/ 6858000 h 6858000"/>
              <a:gd name="connsiteX4" fmla="*/ 0 w 6460958"/>
              <a:gd name="connsiteY4" fmla="*/ 6858000 h 6858000"/>
              <a:gd name="connsiteX5" fmla="*/ 3230479 w 6460958"/>
              <a:gd name="connsiteY5" fmla="*/ 27512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958" h="6858000">
                <a:moveTo>
                  <a:pt x="1066262" y="0"/>
                </a:moveTo>
                <a:lnTo>
                  <a:pt x="4296741" y="0"/>
                </a:lnTo>
                <a:lnTo>
                  <a:pt x="6460958" y="2751258"/>
                </a:lnTo>
                <a:lnTo>
                  <a:pt x="3230479" y="6858000"/>
                </a:lnTo>
                <a:lnTo>
                  <a:pt x="0" y="6858000"/>
                </a:lnTo>
                <a:lnTo>
                  <a:pt x="3230479" y="275125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2" name="箭头: V 形 91"/>
          <p:cNvSpPr/>
          <p:nvPr userDrawn="1"/>
        </p:nvSpPr>
        <p:spPr>
          <a:xfrm>
            <a:off x="5523687" y="794084"/>
            <a:ext cx="3970421" cy="5269832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3" name="箭头: V 形 92"/>
          <p:cNvSpPr/>
          <p:nvPr userDrawn="1"/>
        </p:nvSpPr>
        <p:spPr>
          <a:xfrm>
            <a:off x="617160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4" name="箭头: 五边形 93"/>
          <p:cNvSpPr/>
          <p:nvPr userDrawn="1"/>
        </p:nvSpPr>
        <p:spPr>
          <a:xfrm>
            <a:off x="0" y="1877327"/>
            <a:ext cx="6785811" cy="3103346"/>
          </a:xfrm>
          <a:prstGeom prst="homePlate">
            <a:avLst>
              <a:gd name="adj" fmla="val 33717"/>
            </a:avLst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12" name="箭头: V 形 111"/>
          <p:cNvSpPr/>
          <p:nvPr userDrawn="1"/>
        </p:nvSpPr>
        <p:spPr>
          <a:xfrm>
            <a:off x="4991422" y="844983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8" name="图形 11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171296" y="840377"/>
            <a:ext cx="1542701" cy="447361"/>
          </a:xfrm>
          <a:prstGeom prst="rect">
            <a:avLst/>
          </a:prstGeom>
        </p:spPr>
      </p:pic>
      <p:sp>
        <p:nvSpPr>
          <p:cNvPr id="122" name="箭头: V 形 121"/>
          <p:cNvSpPr/>
          <p:nvPr userDrawn="1"/>
        </p:nvSpPr>
        <p:spPr>
          <a:xfrm>
            <a:off x="10192796" y="5844841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3" name="图片 2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  <p:sp>
        <p:nvSpPr>
          <p:cNvPr id="113" name="平行四边形 112"/>
          <p:cNvSpPr/>
          <p:nvPr userDrawn="1"/>
        </p:nvSpPr>
        <p:spPr>
          <a:xfrm>
            <a:off x="344805" y="5280025"/>
            <a:ext cx="3754755" cy="416151"/>
          </a:xfrm>
          <a:prstGeom prst="parallelogram">
            <a:avLst/>
          </a:prstGeom>
          <a:solidFill>
            <a:srgbClr val="4767A9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+mn-ea"/>
                <a:sym typeface="+mn-lt"/>
              </a:rPr>
              <a:t> 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14" name="矩形 56"/>
          <p:cNvSpPr/>
          <p:nvPr userDrawn="1"/>
        </p:nvSpPr>
        <p:spPr>
          <a:xfrm>
            <a:off x="224790" y="5855970"/>
            <a:ext cx="3788410" cy="416043"/>
          </a:xfrm>
          <a:prstGeom prst="parallelogram">
            <a:avLst/>
          </a:prstGeom>
          <a:solidFill>
            <a:srgbClr val="4767A9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0" y="1640600"/>
            <a:ext cx="12192000" cy="3576800"/>
            <a:chOff x="0" y="1624405"/>
            <a:chExt cx="12192000" cy="3829722"/>
          </a:xfrm>
        </p:grpSpPr>
        <p:sp>
          <p:nvSpPr>
            <p:cNvPr id="13" name="矩形 12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箭头: V 形 10"/>
          <p:cNvSpPr/>
          <p:nvPr userDrawn="1"/>
        </p:nvSpPr>
        <p:spPr>
          <a:xfrm flipH="1">
            <a:off x="376518" y="0"/>
            <a:ext cx="4528969" cy="685800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2" name="箭头: V 形 11"/>
          <p:cNvSpPr/>
          <p:nvPr userDrawn="1"/>
        </p:nvSpPr>
        <p:spPr>
          <a:xfrm flipH="1">
            <a:off x="237415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 rot="216227" flipH="1">
            <a:off x="776573" y="5254196"/>
            <a:ext cx="1597580" cy="1603806"/>
          </a:xfrm>
          <a:custGeom>
            <a:avLst/>
            <a:gdLst>
              <a:gd name="connsiteX0" fmla="*/ 1344844 w 1344844"/>
              <a:gd name="connsiteY0" fmla="*/ 0 h 1350085"/>
              <a:gd name="connsiteX1" fmla="*/ 1011836 w 1344844"/>
              <a:gd name="connsiteY1" fmla="*/ 0 h 1350085"/>
              <a:gd name="connsiteX2" fmla="*/ 0 w 1344844"/>
              <a:gd name="connsiteY2" fmla="*/ 1350085 h 1350085"/>
              <a:gd name="connsiteX3" fmla="*/ 333008 w 1344844"/>
              <a:gd name="connsiteY3" fmla="*/ 1350085 h 1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844" h="1350085">
                <a:moveTo>
                  <a:pt x="1344844" y="0"/>
                </a:moveTo>
                <a:lnTo>
                  <a:pt x="1011836" y="0"/>
                </a:lnTo>
                <a:lnTo>
                  <a:pt x="0" y="1350085"/>
                </a:lnTo>
                <a:lnTo>
                  <a:pt x="333008" y="1350085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8" name="箭头: V 形 27"/>
          <p:cNvSpPr/>
          <p:nvPr userDrawn="1"/>
        </p:nvSpPr>
        <p:spPr>
          <a:xfrm>
            <a:off x="10082829" y="5886108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703" y="5881502"/>
            <a:ext cx="1542701" cy="447361"/>
          </a:xfrm>
          <a:prstGeom prst="rect">
            <a:avLst/>
          </a:prstGeom>
        </p:spPr>
      </p:pic>
      <p:sp>
        <p:nvSpPr>
          <p:cNvPr id="30" name="箭头: V 形 29"/>
          <p:cNvSpPr/>
          <p:nvPr userDrawn="1"/>
        </p:nvSpPr>
        <p:spPr>
          <a:xfrm>
            <a:off x="1356288" y="382150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7" name="图片 6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9" grpId="0" bldLvl="0" animBg="1"/>
      <p:bldP spid="28" grpId="0" bldLvl="0" animBg="1"/>
      <p:bldP spid="30" grpId="0" bldLvl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 flipH="1">
            <a:off x="11658321" y="4270051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 flipV="1">
            <a:off x="0" y="2181834"/>
            <a:ext cx="533679" cy="1424168"/>
          </a:xfrm>
          <a:custGeom>
            <a:avLst/>
            <a:gdLst>
              <a:gd name="connsiteX0" fmla="*/ 0 w 533679"/>
              <a:gd name="connsiteY0" fmla="*/ 0 h 1424168"/>
              <a:gd name="connsiteX1" fmla="*/ 0 w 533679"/>
              <a:gd name="connsiteY1" fmla="*/ 444330 h 1424168"/>
              <a:gd name="connsiteX2" fmla="*/ 200671 w 533679"/>
              <a:gd name="connsiteY2" fmla="*/ 712084 h 1424168"/>
              <a:gd name="connsiteX3" fmla="*/ 0 w 533679"/>
              <a:gd name="connsiteY3" fmla="*/ 979838 h 1424168"/>
              <a:gd name="connsiteX4" fmla="*/ 0 w 533679"/>
              <a:gd name="connsiteY4" fmla="*/ 1424168 h 1424168"/>
              <a:gd name="connsiteX5" fmla="*/ 533679 w 533679"/>
              <a:gd name="connsiteY5" fmla="*/ 712084 h 14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679" h="1424168">
                <a:moveTo>
                  <a:pt x="0" y="0"/>
                </a:moveTo>
                <a:lnTo>
                  <a:pt x="0" y="444330"/>
                </a:lnTo>
                <a:lnTo>
                  <a:pt x="200671" y="712084"/>
                </a:lnTo>
                <a:lnTo>
                  <a:pt x="0" y="979838"/>
                </a:lnTo>
                <a:lnTo>
                  <a:pt x="0" y="1424168"/>
                </a:lnTo>
                <a:lnTo>
                  <a:pt x="533679" y="712084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grpSp>
        <p:nvGrpSpPr>
          <p:cNvPr id="26" name="组合 25"/>
          <p:cNvGrpSpPr/>
          <p:nvPr userDrawn="1"/>
        </p:nvGrpSpPr>
        <p:grpSpPr>
          <a:xfrm rot="0">
            <a:off x="643890" y="666750"/>
            <a:ext cx="10676890" cy="0"/>
            <a:chOff x="2041451" y="1555005"/>
            <a:chExt cx="10676861" cy="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041451" y="1555005"/>
              <a:ext cx="1067686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184715" y="1555005"/>
              <a:ext cx="1084520" cy="0"/>
            </a:xfrm>
            <a:prstGeom prst="line">
              <a:avLst/>
            </a:prstGeom>
            <a:ln w="38100">
              <a:solidFill>
                <a:srgbClr val="DAB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任意多边形: 形状 119"/>
          <p:cNvSpPr/>
          <p:nvPr userDrawn="1"/>
        </p:nvSpPr>
        <p:spPr>
          <a:xfrm>
            <a:off x="5731042" y="0"/>
            <a:ext cx="6460958" cy="6858000"/>
          </a:xfrm>
          <a:custGeom>
            <a:avLst/>
            <a:gdLst>
              <a:gd name="connsiteX0" fmla="*/ 1066262 w 6460958"/>
              <a:gd name="connsiteY0" fmla="*/ 0 h 6858000"/>
              <a:gd name="connsiteX1" fmla="*/ 4296741 w 6460958"/>
              <a:gd name="connsiteY1" fmla="*/ 0 h 6858000"/>
              <a:gd name="connsiteX2" fmla="*/ 6460958 w 6460958"/>
              <a:gd name="connsiteY2" fmla="*/ 2751258 h 6858000"/>
              <a:gd name="connsiteX3" fmla="*/ 3230479 w 6460958"/>
              <a:gd name="connsiteY3" fmla="*/ 6858000 h 6858000"/>
              <a:gd name="connsiteX4" fmla="*/ 0 w 6460958"/>
              <a:gd name="connsiteY4" fmla="*/ 6858000 h 6858000"/>
              <a:gd name="connsiteX5" fmla="*/ 3230479 w 6460958"/>
              <a:gd name="connsiteY5" fmla="*/ 27512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958" h="6858000">
                <a:moveTo>
                  <a:pt x="1066262" y="0"/>
                </a:moveTo>
                <a:lnTo>
                  <a:pt x="4296741" y="0"/>
                </a:lnTo>
                <a:lnTo>
                  <a:pt x="6460958" y="2751258"/>
                </a:lnTo>
                <a:lnTo>
                  <a:pt x="3230479" y="6858000"/>
                </a:lnTo>
                <a:lnTo>
                  <a:pt x="0" y="6858000"/>
                </a:lnTo>
                <a:lnTo>
                  <a:pt x="3230479" y="275125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2" name="箭头: V 形 91"/>
          <p:cNvSpPr/>
          <p:nvPr userDrawn="1"/>
        </p:nvSpPr>
        <p:spPr>
          <a:xfrm>
            <a:off x="5523687" y="794084"/>
            <a:ext cx="3970421" cy="5269832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3" name="箭头: V 形 92"/>
          <p:cNvSpPr/>
          <p:nvPr userDrawn="1"/>
        </p:nvSpPr>
        <p:spPr>
          <a:xfrm>
            <a:off x="617160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4" name="箭头: 五边形 93"/>
          <p:cNvSpPr/>
          <p:nvPr userDrawn="1"/>
        </p:nvSpPr>
        <p:spPr>
          <a:xfrm>
            <a:off x="0" y="1877327"/>
            <a:ext cx="6785811" cy="3103346"/>
          </a:xfrm>
          <a:prstGeom prst="homePlate">
            <a:avLst>
              <a:gd name="adj" fmla="val 33717"/>
            </a:avLst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12" name="箭头: V 形 111"/>
          <p:cNvSpPr/>
          <p:nvPr userDrawn="1"/>
        </p:nvSpPr>
        <p:spPr>
          <a:xfrm>
            <a:off x="4991422" y="844983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8" name="图形 11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171296" y="840377"/>
            <a:ext cx="1542701" cy="447361"/>
          </a:xfrm>
          <a:prstGeom prst="rect">
            <a:avLst/>
          </a:prstGeom>
        </p:spPr>
      </p:pic>
      <p:sp>
        <p:nvSpPr>
          <p:cNvPr id="122" name="箭头: V 形 121"/>
          <p:cNvSpPr/>
          <p:nvPr userDrawn="1"/>
        </p:nvSpPr>
        <p:spPr>
          <a:xfrm>
            <a:off x="10192796" y="5844841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3" name="图片 2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任意多边形: 形状 119"/>
          <p:cNvSpPr/>
          <p:nvPr userDrawn="1"/>
        </p:nvSpPr>
        <p:spPr>
          <a:xfrm>
            <a:off x="5731042" y="0"/>
            <a:ext cx="6460958" cy="6858000"/>
          </a:xfrm>
          <a:custGeom>
            <a:avLst/>
            <a:gdLst>
              <a:gd name="connsiteX0" fmla="*/ 1066262 w 6460958"/>
              <a:gd name="connsiteY0" fmla="*/ 0 h 6858000"/>
              <a:gd name="connsiteX1" fmla="*/ 4296741 w 6460958"/>
              <a:gd name="connsiteY1" fmla="*/ 0 h 6858000"/>
              <a:gd name="connsiteX2" fmla="*/ 6460958 w 6460958"/>
              <a:gd name="connsiteY2" fmla="*/ 2751258 h 6858000"/>
              <a:gd name="connsiteX3" fmla="*/ 3230479 w 6460958"/>
              <a:gd name="connsiteY3" fmla="*/ 6858000 h 6858000"/>
              <a:gd name="connsiteX4" fmla="*/ 0 w 6460958"/>
              <a:gd name="connsiteY4" fmla="*/ 6858000 h 6858000"/>
              <a:gd name="connsiteX5" fmla="*/ 3230479 w 6460958"/>
              <a:gd name="connsiteY5" fmla="*/ 27512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0958" h="6858000">
                <a:moveTo>
                  <a:pt x="1066262" y="0"/>
                </a:moveTo>
                <a:lnTo>
                  <a:pt x="4296741" y="0"/>
                </a:lnTo>
                <a:lnTo>
                  <a:pt x="6460958" y="2751258"/>
                </a:lnTo>
                <a:lnTo>
                  <a:pt x="3230479" y="6858000"/>
                </a:lnTo>
                <a:lnTo>
                  <a:pt x="0" y="6858000"/>
                </a:lnTo>
                <a:lnTo>
                  <a:pt x="3230479" y="275125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2" name="箭头: V 形 91"/>
          <p:cNvSpPr/>
          <p:nvPr userDrawn="1"/>
        </p:nvSpPr>
        <p:spPr>
          <a:xfrm>
            <a:off x="5523687" y="794084"/>
            <a:ext cx="3970421" cy="5269832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3" name="箭头: V 形 92"/>
          <p:cNvSpPr/>
          <p:nvPr userDrawn="1"/>
        </p:nvSpPr>
        <p:spPr>
          <a:xfrm>
            <a:off x="617160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94" name="箭头: 五边形 93"/>
          <p:cNvSpPr/>
          <p:nvPr userDrawn="1"/>
        </p:nvSpPr>
        <p:spPr>
          <a:xfrm>
            <a:off x="0" y="1877327"/>
            <a:ext cx="6785811" cy="3103346"/>
          </a:xfrm>
          <a:prstGeom prst="homePlate">
            <a:avLst>
              <a:gd name="adj" fmla="val 33717"/>
            </a:avLst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12" name="箭头: V 形 111"/>
          <p:cNvSpPr/>
          <p:nvPr userDrawn="1"/>
        </p:nvSpPr>
        <p:spPr>
          <a:xfrm>
            <a:off x="4991422" y="844983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118" name="图形 11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171296" y="840377"/>
            <a:ext cx="1542701" cy="447361"/>
          </a:xfrm>
          <a:prstGeom prst="rect">
            <a:avLst/>
          </a:prstGeom>
        </p:spPr>
      </p:pic>
      <p:sp>
        <p:nvSpPr>
          <p:cNvPr id="122" name="箭头: V 形 121"/>
          <p:cNvSpPr/>
          <p:nvPr userDrawn="1"/>
        </p:nvSpPr>
        <p:spPr>
          <a:xfrm>
            <a:off x="10192796" y="5844841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3" name="图片 2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0" y="1640600"/>
            <a:ext cx="12192000" cy="3576800"/>
            <a:chOff x="0" y="1624405"/>
            <a:chExt cx="12192000" cy="3829722"/>
          </a:xfrm>
        </p:grpSpPr>
        <p:sp>
          <p:nvSpPr>
            <p:cNvPr id="13" name="矩形 12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箭头: V 形 10"/>
          <p:cNvSpPr/>
          <p:nvPr userDrawn="1"/>
        </p:nvSpPr>
        <p:spPr>
          <a:xfrm flipH="1">
            <a:off x="376518" y="0"/>
            <a:ext cx="4528969" cy="685800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2" name="箭头: V 形 11"/>
          <p:cNvSpPr/>
          <p:nvPr userDrawn="1"/>
        </p:nvSpPr>
        <p:spPr>
          <a:xfrm flipH="1">
            <a:off x="237415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 rot="216227" flipH="1">
            <a:off x="776573" y="5254196"/>
            <a:ext cx="1597580" cy="1603806"/>
          </a:xfrm>
          <a:custGeom>
            <a:avLst/>
            <a:gdLst>
              <a:gd name="connsiteX0" fmla="*/ 1344844 w 1344844"/>
              <a:gd name="connsiteY0" fmla="*/ 0 h 1350085"/>
              <a:gd name="connsiteX1" fmla="*/ 1011836 w 1344844"/>
              <a:gd name="connsiteY1" fmla="*/ 0 h 1350085"/>
              <a:gd name="connsiteX2" fmla="*/ 0 w 1344844"/>
              <a:gd name="connsiteY2" fmla="*/ 1350085 h 1350085"/>
              <a:gd name="connsiteX3" fmla="*/ 333008 w 1344844"/>
              <a:gd name="connsiteY3" fmla="*/ 1350085 h 1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844" h="1350085">
                <a:moveTo>
                  <a:pt x="1344844" y="0"/>
                </a:moveTo>
                <a:lnTo>
                  <a:pt x="1011836" y="0"/>
                </a:lnTo>
                <a:lnTo>
                  <a:pt x="0" y="1350085"/>
                </a:lnTo>
                <a:lnTo>
                  <a:pt x="333008" y="1350085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8" name="箭头: V 形 27"/>
          <p:cNvSpPr/>
          <p:nvPr userDrawn="1"/>
        </p:nvSpPr>
        <p:spPr>
          <a:xfrm>
            <a:off x="10082829" y="5886108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703" y="5881502"/>
            <a:ext cx="1542701" cy="447361"/>
          </a:xfrm>
          <a:prstGeom prst="rect">
            <a:avLst/>
          </a:prstGeom>
        </p:spPr>
      </p:pic>
      <p:sp>
        <p:nvSpPr>
          <p:cNvPr id="30" name="箭头: V 形 29"/>
          <p:cNvSpPr/>
          <p:nvPr userDrawn="1"/>
        </p:nvSpPr>
        <p:spPr>
          <a:xfrm>
            <a:off x="1356288" y="382150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7" name="图片 6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0" y="1640600"/>
            <a:ext cx="12192000" cy="3576800"/>
            <a:chOff x="0" y="1624405"/>
            <a:chExt cx="12192000" cy="3829722"/>
          </a:xfrm>
        </p:grpSpPr>
        <p:sp>
          <p:nvSpPr>
            <p:cNvPr id="13" name="矩形 12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箭头: V 形 10"/>
          <p:cNvSpPr/>
          <p:nvPr userDrawn="1"/>
        </p:nvSpPr>
        <p:spPr>
          <a:xfrm flipH="1">
            <a:off x="376518" y="0"/>
            <a:ext cx="4528969" cy="685800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2" name="箭头: V 形 11"/>
          <p:cNvSpPr/>
          <p:nvPr userDrawn="1"/>
        </p:nvSpPr>
        <p:spPr>
          <a:xfrm flipH="1">
            <a:off x="237415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 rot="216227" flipH="1">
            <a:off x="776573" y="5254196"/>
            <a:ext cx="1597580" cy="1603806"/>
          </a:xfrm>
          <a:custGeom>
            <a:avLst/>
            <a:gdLst>
              <a:gd name="connsiteX0" fmla="*/ 1344844 w 1344844"/>
              <a:gd name="connsiteY0" fmla="*/ 0 h 1350085"/>
              <a:gd name="connsiteX1" fmla="*/ 1011836 w 1344844"/>
              <a:gd name="connsiteY1" fmla="*/ 0 h 1350085"/>
              <a:gd name="connsiteX2" fmla="*/ 0 w 1344844"/>
              <a:gd name="connsiteY2" fmla="*/ 1350085 h 1350085"/>
              <a:gd name="connsiteX3" fmla="*/ 333008 w 1344844"/>
              <a:gd name="connsiteY3" fmla="*/ 1350085 h 1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844" h="1350085">
                <a:moveTo>
                  <a:pt x="1344844" y="0"/>
                </a:moveTo>
                <a:lnTo>
                  <a:pt x="1011836" y="0"/>
                </a:lnTo>
                <a:lnTo>
                  <a:pt x="0" y="1350085"/>
                </a:lnTo>
                <a:lnTo>
                  <a:pt x="333008" y="1350085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8" name="箭头: V 形 27"/>
          <p:cNvSpPr/>
          <p:nvPr userDrawn="1"/>
        </p:nvSpPr>
        <p:spPr>
          <a:xfrm>
            <a:off x="10082829" y="5886108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703" y="5881502"/>
            <a:ext cx="1542701" cy="447361"/>
          </a:xfrm>
          <a:prstGeom prst="rect">
            <a:avLst/>
          </a:prstGeom>
        </p:spPr>
      </p:pic>
      <p:sp>
        <p:nvSpPr>
          <p:cNvPr id="30" name="箭头: V 形 29"/>
          <p:cNvSpPr/>
          <p:nvPr userDrawn="1"/>
        </p:nvSpPr>
        <p:spPr>
          <a:xfrm>
            <a:off x="1356288" y="382150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7" name="图片 6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 userDrawn="1"/>
        </p:nvGrpSpPr>
        <p:grpSpPr>
          <a:xfrm rot="0">
            <a:off x="643890" y="666750"/>
            <a:ext cx="10676890" cy="0"/>
            <a:chOff x="2041451" y="1555005"/>
            <a:chExt cx="10676861" cy="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041451" y="1555005"/>
              <a:ext cx="1067686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184715" y="1555005"/>
              <a:ext cx="1084520" cy="0"/>
            </a:xfrm>
            <a:prstGeom prst="line">
              <a:avLst/>
            </a:prstGeom>
            <a:ln w="38100">
              <a:solidFill>
                <a:srgbClr val="DAB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7450455" y="141605"/>
            <a:ext cx="4673600" cy="39624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绩效沟通｜寻找差距｜解决问题｜目标达成</a:t>
            </a:r>
            <a:endParaRPr lang="zh-CN" altLang="en-US" sz="18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 userDrawn="1"/>
        </p:nvGrpSpPr>
        <p:grpSpPr>
          <a:xfrm rot="0">
            <a:off x="643890" y="666750"/>
            <a:ext cx="10676890" cy="0"/>
            <a:chOff x="2041451" y="1555005"/>
            <a:chExt cx="10676861" cy="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041451" y="1555005"/>
              <a:ext cx="1067686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184715" y="1555005"/>
              <a:ext cx="1084520" cy="0"/>
            </a:xfrm>
            <a:prstGeom prst="line">
              <a:avLst/>
            </a:prstGeom>
            <a:ln w="38100">
              <a:solidFill>
                <a:srgbClr val="DAB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 descr="微信图片_202404011640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箭头: 五边形 93"/>
          <p:cNvSpPr/>
          <p:nvPr userDrawn="1"/>
        </p:nvSpPr>
        <p:spPr>
          <a:xfrm>
            <a:off x="635" y="1963420"/>
            <a:ext cx="12191365" cy="2197100"/>
          </a:xfrm>
          <a:prstGeom prst="rect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箭头: 五边形 93"/>
          <p:cNvSpPr/>
          <p:nvPr userDrawn="1"/>
        </p:nvSpPr>
        <p:spPr>
          <a:xfrm>
            <a:off x="635" y="1963420"/>
            <a:ext cx="12191365" cy="2197100"/>
          </a:xfrm>
          <a:prstGeom prst="rect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0" y="1640600"/>
            <a:ext cx="12192000" cy="3576800"/>
            <a:chOff x="0" y="1624405"/>
            <a:chExt cx="12192000" cy="3829722"/>
          </a:xfrm>
        </p:grpSpPr>
        <p:sp>
          <p:nvSpPr>
            <p:cNvPr id="13" name="矩形 12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1624405"/>
              <a:ext cx="12192000" cy="382972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箭头: V 形 10"/>
          <p:cNvSpPr/>
          <p:nvPr userDrawn="1"/>
        </p:nvSpPr>
        <p:spPr>
          <a:xfrm flipH="1">
            <a:off x="376518" y="0"/>
            <a:ext cx="4528969" cy="685800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2" name="箭头: V 形 11"/>
          <p:cNvSpPr/>
          <p:nvPr userDrawn="1"/>
        </p:nvSpPr>
        <p:spPr>
          <a:xfrm flipH="1">
            <a:off x="2374153" y="1877327"/>
            <a:ext cx="1495926" cy="3103346"/>
          </a:xfrm>
          <a:prstGeom prst="chevron">
            <a:avLst>
              <a:gd name="adj" fmla="val 77739"/>
            </a:avLst>
          </a:prstGeom>
          <a:solidFill>
            <a:srgbClr val="324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 rot="216227" flipH="1">
            <a:off x="776573" y="5254196"/>
            <a:ext cx="1597580" cy="1603806"/>
          </a:xfrm>
          <a:custGeom>
            <a:avLst/>
            <a:gdLst>
              <a:gd name="connsiteX0" fmla="*/ 1344844 w 1344844"/>
              <a:gd name="connsiteY0" fmla="*/ 0 h 1350085"/>
              <a:gd name="connsiteX1" fmla="*/ 1011836 w 1344844"/>
              <a:gd name="connsiteY1" fmla="*/ 0 h 1350085"/>
              <a:gd name="connsiteX2" fmla="*/ 0 w 1344844"/>
              <a:gd name="connsiteY2" fmla="*/ 1350085 h 1350085"/>
              <a:gd name="connsiteX3" fmla="*/ 333008 w 1344844"/>
              <a:gd name="connsiteY3" fmla="*/ 1350085 h 13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844" h="1350085">
                <a:moveTo>
                  <a:pt x="1344844" y="0"/>
                </a:moveTo>
                <a:lnTo>
                  <a:pt x="1011836" y="0"/>
                </a:lnTo>
                <a:lnTo>
                  <a:pt x="0" y="1350085"/>
                </a:lnTo>
                <a:lnTo>
                  <a:pt x="333008" y="1350085"/>
                </a:lnTo>
                <a:close/>
              </a:path>
            </a:pathLst>
          </a:cu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sp>
        <p:nvSpPr>
          <p:cNvPr id="28" name="箭头: V 形 27"/>
          <p:cNvSpPr/>
          <p:nvPr userDrawn="1"/>
        </p:nvSpPr>
        <p:spPr>
          <a:xfrm>
            <a:off x="10082829" y="5886108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262703" y="5881502"/>
            <a:ext cx="1542701" cy="447361"/>
          </a:xfrm>
          <a:prstGeom prst="rect">
            <a:avLst/>
          </a:prstGeom>
        </p:spPr>
      </p:pic>
      <p:sp>
        <p:nvSpPr>
          <p:cNvPr id="30" name="箭头: V 形 29"/>
          <p:cNvSpPr/>
          <p:nvPr userDrawn="1"/>
        </p:nvSpPr>
        <p:spPr>
          <a:xfrm>
            <a:off x="1356288" y="382150"/>
            <a:ext cx="438150" cy="438150"/>
          </a:xfrm>
          <a:prstGeom prst="chevron">
            <a:avLst/>
          </a:prstGeom>
          <a:solidFill>
            <a:srgbClr val="476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" panose="00020600040101010101" pitchFamily="18" charset="-122"/>
            </a:endParaRPr>
          </a:p>
        </p:txBody>
      </p:sp>
      <p:pic>
        <p:nvPicPr>
          <p:cNvPr id="7" name="图片 6" descr="微信图片_202404011640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2055" y="-125095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9" grpId="0" bldLvl="0" animBg="1"/>
      <p:bldP spid="28" grpId="0" bldLvl="0" animBg="1"/>
      <p:bldP spid="30" grpId="0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 userDrawn="1"/>
        </p:nvGrpSpPr>
        <p:grpSpPr>
          <a:xfrm rot="0">
            <a:off x="643890" y="666750"/>
            <a:ext cx="10676890" cy="0"/>
            <a:chOff x="2041451" y="1555005"/>
            <a:chExt cx="10676861" cy="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041451" y="1555005"/>
              <a:ext cx="1067686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184715" y="1555005"/>
              <a:ext cx="1084520" cy="0"/>
            </a:xfrm>
            <a:prstGeom prst="line">
              <a:avLst/>
            </a:prstGeom>
            <a:ln w="38100">
              <a:solidFill>
                <a:srgbClr val="DAB9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 userDrawn="1"/>
        </p:nvSpPr>
        <p:spPr>
          <a:xfrm>
            <a:off x="7450455" y="141605"/>
            <a:ext cx="4673600" cy="39624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绩效沟通｜寻找差距｜解决问题｜目标达成</a:t>
            </a:r>
            <a:endParaRPr lang="zh-CN" altLang="en-US" sz="18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1290" y="2583180"/>
            <a:ext cx="1187005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zh-CN" altLang="en-US" sz="4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浩德地产水磨石施工工艺</a:t>
            </a:r>
            <a:endParaRPr lang="zh-CN" altLang="en-US" sz="48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lvl="0" algn="ctr">
              <a:defRPr/>
            </a:pPr>
            <a:r>
              <a:rPr lang="zh-CN" altLang="en-US" sz="48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及质量验收标准</a:t>
            </a:r>
            <a:endParaRPr lang="zh-CN" altLang="en-US" sz="48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3" name="图片 2" descr="微信图片_20240401164013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0" y="2583180"/>
            <a:ext cx="2319655" cy="84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9660" y="1040130"/>
            <a:ext cx="10012680" cy="477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0" y="1101090"/>
            <a:ext cx="10172700" cy="465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090" y="1112520"/>
            <a:ext cx="9989820" cy="4632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700" y="1261110"/>
            <a:ext cx="10134600" cy="4335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043940"/>
            <a:ext cx="10386060" cy="477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230" y="1062990"/>
            <a:ext cx="10035540" cy="473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460" y="1116330"/>
            <a:ext cx="10165080" cy="4625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080" y="1101090"/>
            <a:ext cx="10149840" cy="465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1150620"/>
            <a:ext cx="10378440" cy="4556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一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4910" y="1177290"/>
            <a:ext cx="9822180" cy="4503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一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4920" y="1242060"/>
            <a:ext cx="9662160" cy="4373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920" y="1369060"/>
            <a:ext cx="9662160" cy="4373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480" y="1066800"/>
            <a:ext cx="9845040" cy="472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0" y="1139190"/>
            <a:ext cx="10172700" cy="4579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1062990"/>
            <a:ext cx="9906000" cy="47320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8190" y="191135"/>
            <a:ext cx="3769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一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680" y="998220"/>
            <a:ext cx="10454640" cy="486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030" y="1150620"/>
            <a:ext cx="10187940" cy="4556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030" y="1112520"/>
            <a:ext cx="10187940" cy="4632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940" y="1116330"/>
            <a:ext cx="10104120" cy="4625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360170"/>
            <a:ext cx="10340340" cy="4137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930" y="1120140"/>
            <a:ext cx="10264140" cy="4617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四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0" y="1211580"/>
            <a:ext cx="10172700" cy="4434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8190" y="191135"/>
            <a:ext cx="3769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施工工艺总结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一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0" y="1234440"/>
            <a:ext cx="9563100" cy="43891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8190" y="191135"/>
            <a:ext cx="3769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地坪种类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三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0" y="1123950"/>
            <a:ext cx="9829800" cy="4610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8190" y="191135"/>
            <a:ext cx="3769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施工工艺总结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三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0" y="1173480"/>
            <a:ext cx="9982200" cy="4511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三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010" y="1089660"/>
            <a:ext cx="9745980" cy="467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四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2050" y="1375410"/>
            <a:ext cx="9867900" cy="41071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8190" y="191135"/>
            <a:ext cx="3769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现场管控要点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四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140" y="1127760"/>
            <a:ext cx="9951720" cy="460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四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7790" y="1093470"/>
            <a:ext cx="9456420" cy="4671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四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9190" y="1108710"/>
            <a:ext cx="9913620" cy="4640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四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9690" y="1135380"/>
            <a:ext cx="9532620" cy="458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四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080" y="1272540"/>
            <a:ext cx="10149840" cy="4312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四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0" y="1108710"/>
            <a:ext cx="9715500" cy="4640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一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1580" y="1043940"/>
            <a:ext cx="9768840" cy="477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五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3" name="文本框 2"/>
          <p:cNvSpPr txBox="1"/>
          <p:nvPr/>
        </p:nvSpPr>
        <p:spPr>
          <a:xfrm>
            <a:off x="796290" y="191135"/>
            <a:ext cx="2540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验收标准</a:t>
            </a:r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1140" y="781050"/>
            <a:ext cx="9189720" cy="529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五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3" name="文本框 2"/>
          <p:cNvSpPr txBox="1"/>
          <p:nvPr/>
        </p:nvSpPr>
        <p:spPr>
          <a:xfrm>
            <a:off x="796290" y="191135"/>
            <a:ext cx="2540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验收标准</a:t>
            </a: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5370" y="1087120"/>
            <a:ext cx="9494520" cy="5326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9795" y="990600"/>
            <a:ext cx="2531745" cy="3683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/>
              <a:t>混凝土原材料验收标准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一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310" y="1066800"/>
            <a:ext cx="10279380" cy="472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一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028700"/>
            <a:ext cx="10370820" cy="480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一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330" y="1173480"/>
            <a:ext cx="9959340" cy="4511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一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986790"/>
            <a:ext cx="10370820" cy="4884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91967" y="208694"/>
            <a:ext cx="350520" cy="350520"/>
          </a:xfrm>
          <a:prstGeom prst="ellipse">
            <a:avLst/>
          </a:prstGeom>
          <a:solidFill>
            <a:srgbClr val="4767A9"/>
          </a:solidFill>
          <a:ln w="12700">
            <a:solidFill>
              <a:srgbClr val="4767A9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二</a:t>
            </a: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4130" y="624840"/>
            <a:ext cx="12210415" cy="34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73620" y="95250"/>
            <a:ext cx="46475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74050" y="725170"/>
            <a:ext cx="37471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6340" y="1158240"/>
            <a:ext cx="9799320" cy="45415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8190" y="191135"/>
            <a:ext cx="3769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施工准备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NWRmNTc0NzU0ZmU4NGU0NzQ3YzY3MzNlMjExOWU1NTIifQ==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WPS 演示</Application>
  <PresentationFormat>宽屏</PresentationFormat>
  <Paragraphs>459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41</vt:i4>
      </vt:variant>
    </vt:vector>
  </HeadingPairs>
  <TitlesOfParts>
    <vt:vector size="59" baseType="lpstr">
      <vt:lpstr>Arial</vt:lpstr>
      <vt:lpstr>宋体</vt:lpstr>
      <vt:lpstr>Wingdings</vt:lpstr>
      <vt:lpstr>阿里巴巴普惠体</vt:lpstr>
      <vt:lpstr>思源黑体 CN Bold</vt:lpstr>
      <vt:lpstr>黑体</vt:lpstr>
      <vt:lpstr>微软雅黑</vt:lpstr>
      <vt:lpstr>Arial Unicode MS</vt:lpstr>
      <vt:lpstr>Arial</vt:lpstr>
      <vt:lpstr>思源黑体 CN Light</vt:lpstr>
      <vt:lpstr>Calibri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胡小婷</cp:lastModifiedBy>
  <cp:revision>160</cp:revision>
  <dcterms:created xsi:type="dcterms:W3CDTF">2024-04-01T09:37:00Z</dcterms:created>
  <dcterms:modified xsi:type="dcterms:W3CDTF">2024-06-17T06:13:16Z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50F8B3E85932463F8DC10D8308B4EDE2_12</vt:lpwstr>
  </property>
  <property fmtid="{D5CDD505-2E9C-101B-9397-08002B2CF9AE}" pid="3" name="KSOProductBuildVer">
    <vt:lpwstr>2052-12.1.0.16929</vt:lpwstr>
  </property>
</Properties>
</file>