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12"/>
  </p:handoutMasterIdLst>
  <p:sldIdLst>
    <p:sldId id="299" r:id="rId3"/>
    <p:sldId id="573" r:id="rId4"/>
    <p:sldId id="598" r:id="rId6"/>
    <p:sldId id="584" r:id="rId7"/>
    <p:sldId id="591" r:id="rId8"/>
    <p:sldId id="588" r:id="rId9"/>
    <p:sldId id="589" r:id="rId10"/>
    <p:sldId id="590" r:id="rId11"/>
  </p:sldIdLst>
  <p:sldSz cx="12192000" cy="6858000"/>
  <p:notesSz cx="6858000" cy="9144000"/>
  <p:embeddedFontLst>
    <p:embeddedFont>
      <p:font typeface="楷体" panose="02010609060101010101" pitchFamily="49" charset="-122"/>
      <p:regular r:id="rId17"/>
    </p:embeddedFont>
    <p:embeddedFont>
      <p:font typeface="Calibri" panose="020F0502020204030204" charset="0"/>
      <p:regular r:id="rId18"/>
      <p:bold r:id="rId19"/>
      <p:italic r:id="rId20"/>
      <p:boldItalic r:id="rId21"/>
    </p:embeddedFont>
    <p:embeddedFont>
      <p:font typeface="华文中宋" panose="02010600040101010101" charset="-122"/>
      <p:regular r:id="rId22"/>
    </p:embeddedFont>
    <p:embeddedFont>
      <p:font typeface="微软雅黑" panose="020B0503020204020204" charset="-122"/>
      <p:regular r:id="rId23"/>
    </p:embeddedFont>
    <p:embeddedFont>
      <p:font typeface="黑体" panose="02010609060101010101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姜伟光" initials="" lastIdx="1" clrIdx="0"/>
  <p:cmAuthor id="1" name="Q_Q" initials="Q" lastIdx="17" clrIdx="0"/>
  <p:cmAuthor id="2" name="钟家欣" initials="" lastIdx="0" clrIdx="1"/>
  <p:cmAuthor id="3" name="86151" initials="8" lastIdx="1" clrIdx="2"/>
  <p:cmAuthor id="4" name="曹将" initials="曹" lastIdx="23" clrIdx="0"/>
  <p:cmAuthor id="5" name="未定义" initials="未" lastIdx="1" clrIdx="4"/>
  <p:cmAuthor id="6" name="User" initials="U" lastIdx="2" clrIdx="2"/>
  <p:cmAuthor id="7" name="thinkpad" initials="t" lastIdx="1" clrIdx="0"/>
  <p:cmAuthor id="8" name="YOYO" initials="Y" lastIdx="1" clrIdx="7"/>
  <p:cmAuthor id="9" name=" " initials=" " lastIdx="12" clrIdx="3"/>
  <p:cmAuthor id="10" name="何 菲" initials="何" lastIdx="1" clrIdx="9"/>
  <p:cmAuthor id="11" name="宇文摩威" initials="宇" lastIdx="8" clrIdx="0"/>
  <p:cmAuthor id="12" name="1179754425@qq.com" initials="1" lastIdx="33" clrIdx="5"/>
  <p:cmAuthor id="13" name="付忠明" initials="付" lastIdx="1" clrIdx="12"/>
  <p:cmAuthor id="14" name="立千 严" initials="立千" lastIdx="2" clrIdx="7"/>
  <p:cmAuthor id="15" name="eju" initials="e" lastIdx="1" clrIdx="13"/>
  <p:cmAuthor id="16" name="李 小可乐" initials="李" lastIdx="6" clrIdx="15"/>
  <p:cmAuthor id="17" name="liu15837133864@163.com" initials="l" lastIdx="1" clrIdx="15"/>
  <p:cmAuthor id="75" name="作者" initials="A" lastIdx="0" clrIdx="24"/>
  <p:cmAuthor id="18" name="Huawei" initials="H" lastIdx="1" clrIdx="17"/>
  <p:cmAuthor id="19" name="蒋梦设计" initials="蒋梦" lastIdx="1" clrIdx="18"/>
  <p:cmAuthor id="20" name="详细情况" initials="蒋梦" lastIdx="5" clrIdx="19"/>
  <p:cmAuthor id="22" name="super" initials="2" lastIdx="1" clrIdx="2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  <a:srgbClr val="B31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6.xml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赛普模板-正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85"/>
          <p:cNvSpPr>
            <a:spLocks noChangeArrowheads="1"/>
          </p:cNvSpPr>
          <p:nvPr userDrawn="1"/>
        </p:nvSpPr>
        <p:spPr bwMode="auto">
          <a:xfrm>
            <a:off x="12492069" y="44624"/>
            <a:ext cx="782183" cy="792088"/>
          </a:xfrm>
          <a:prstGeom prst="rect">
            <a:avLst/>
          </a:prstGeom>
          <a:solidFill>
            <a:srgbClr val="366B7E"/>
          </a:solidFill>
          <a:ln w="6350">
            <a:solidFill>
              <a:srgbClr val="366B7E"/>
            </a:solidFill>
            <a:miter lim="800000"/>
          </a:ln>
          <a:effectLst/>
        </p:spPr>
        <p:txBody>
          <a:bodyPr wrap="none" lIns="0" tIns="0" rIns="0" bIns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Rectangle 86"/>
          <p:cNvSpPr>
            <a:spLocks noChangeArrowheads="1"/>
          </p:cNvSpPr>
          <p:nvPr userDrawn="1"/>
        </p:nvSpPr>
        <p:spPr bwMode="auto">
          <a:xfrm>
            <a:off x="12492069" y="4437707"/>
            <a:ext cx="782183" cy="792088"/>
          </a:xfrm>
          <a:prstGeom prst="rect">
            <a:avLst/>
          </a:prstGeom>
          <a:solidFill>
            <a:srgbClr val="D99A94"/>
          </a:solidFill>
          <a:ln>
            <a:noFill/>
          </a:ln>
          <a:effectLst/>
        </p:spPr>
        <p:txBody>
          <a:bodyPr wrap="none" lIns="0" tIns="0" rIns="0" bIns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Rectangle 87"/>
          <p:cNvSpPr>
            <a:spLocks noChangeArrowheads="1"/>
          </p:cNvSpPr>
          <p:nvPr userDrawn="1"/>
        </p:nvSpPr>
        <p:spPr bwMode="auto">
          <a:xfrm>
            <a:off x="12492069" y="5733851"/>
            <a:ext cx="782183" cy="792088"/>
          </a:xfrm>
          <a:prstGeom prst="rect">
            <a:avLst/>
          </a:prstGeom>
          <a:solidFill>
            <a:srgbClr val="F4E9E9"/>
          </a:solidFill>
          <a:ln w="6350">
            <a:solidFill>
              <a:srgbClr val="D9D9D9"/>
            </a:solidFill>
            <a:miter lim="800000"/>
          </a:ln>
          <a:effectLst/>
        </p:spPr>
        <p:txBody>
          <a:bodyPr wrap="none" lIns="0" tIns="0" rIns="0" bIns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b="1" dirty="0"/>
          </a:p>
        </p:txBody>
      </p:sp>
      <p:sp>
        <p:nvSpPr>
          <p:cNvPr id="14" name="矩形 13"/>
          <p:cNvSpPr/>
          <p:nvPr userDrawn="1"/>
        </p:nvSpPr>
        <p:spPr>
          <a:xfrm>
            <a:off x="12245907" y="947511"/>
            <a:ext cx="1274708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RGB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54,107,126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2245907" y="5301210"/>
            <a:ext cx="1338828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RGB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217,154,148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12213852" y="6639165"/>
            <a:ext cx="1338828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RGB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244,233,233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Rectangle 85"/>
          <p:cNvSpPr>
            <a:spLocks noChangeArrowheads="1"/>
          </p:cNvSpPr>
          <p:nvPr userDrawn="1"/>
        </p:nvSpPr>
        <p:spPr bwMode="auto">
          <a:xfrm>
            <a:off x="12492069" y="1450407"/>
            <a:ext cx="782183" cy="792088"/>
          </a:xfrm>
          <a:prstGeom prst="rect">
            <a:avLst/>
          </a:prstGeom>
          <a:solidFill>
            <a:srgbClr val="C0564D"/>
          </a:solidFill>
          <a:ln w="6350">
            <a:noFill/>
            <a:miter lim="800000"/>
          </a:ln>
          <a:effectLst/>
        </p:spPr>
        <p:txBody>
          <a:bodyPr wrap="none" lIns="0" tIns="0" rIns="0" bIns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2213852" y="2369705"/>
            <a:ext cx="1338828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RGB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192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00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00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Rectangle 86"/>
          <p:cNvSpPr>
            <a:spLocks noChangeArrowheads="1"/>
          </p:cNvSpPr>
          <p:nvPr userDrawn="1"/>
        </p:nvSpPr>
        <p:spPr bwMode="auto">
          <a:xfrm>
            <a:off x="12472695" y="2924944"/>
            <a:ext cx="782183" cy="792088"/>
          </a:xfrm>
          <a:prstGeom prst="rect">
            <a:avLst/>
          </a:prstGeom>
          <a:solidFill>
            <a:srgbClr val="6CAAC0"/>
          </a:solidFill>
          <a:ln>
            <a:noFill/>
          </a:ln>
          <a:effectLst/>
        </p:spPr>
        <p:txBody>
          <a:bodyPr wrap="none" lIns="0" tIns="0" rIns="0" bIns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12194479" y="3861050"/>
            <a:ext cx="1338828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anose="020B05030201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RGB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kumimoji="1" lang="en-US" altLang="zh-CN" sz="1000" dirty="0">
                <a:latin typeface="楷体" panose="02010609060101010101" pitchFamily="49" charset="-122"/>
                <a:ea typeface="楷体" panose="02010609060101010101" pitchFamily="49" charset="-122"/>
              </a:rPr>
              <a:t>108,170,192</a:t>
            </a:r>
            <a:r>
              <a:rPr kumimoji="1" lang="zh-CN" altLang="en-US" sz="10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0" y="0"/>
            <a:ext cx="12192000" cy="652197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5" name="直接连接符 24"/>
          <p:cNvCxnSpPr/>
          <p:nvPr userDrawn="1"/>
        </p:nvCxnSpPr>
        <p:spPr>
          <a:xfrm flipH="1">
            <a:off x="10704998" y="-12894"/>
            <a:ext cx="1" cy="66509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4.xml"/><Relationship Id="rId4" Type="http://schemas.openxmlformats.org/officeDocument/2006/relationships/image" Target="../media/image7.png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5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6490" y="-1"/>
            <a:ext cx="3495510" cy="1052657"/>
          </a:xfrm>
          <a:prstGeom prst="rect">
            <a:avLst/>
          </a:prstGeom>
        </p:spPr>
      </p:pic>
      <p:sp>
        <p:nvSpPr>
          <p:cNvPr id="17" name="文本框 9"/>
          <p:cNvSpPr txBox="1">
            <a:spLocks noChangeArrowheads="1"/>
          </p:cNvSpPr>
          <p:nvPr/>
        </p:nvSpPr>
        <p:spPr bwMode="auto">
          <a:xfrm>
            <a:off x="1564640" y="4927600"/>
            <a:ext cx="9063355" cy="94742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 fontAlgn="base">
              <a:lnSpc>
                <a:spcPct val="150000"/>
              </a:lnSpc>
            </a:pPr>
            <a:r>
              <a:rPr kumimoji="0" lang="zh-CN" altLang="en-US" sz="32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共识 </a:t>
            </a:r>
            <a:r>
              <a:rPr kumimoji="0"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共创 共担 共享</a:t>
            </a:r>
            <a:endParaRPr kumimoji="0" lang="zh-CN" altLang="en-US" sz="32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0" y="4417060"/>
            <a:ext cx="12205970" cy="50673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indent="0" algn="l" fontAlgn="base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endParaRPr lang="zh-CN" altLang="en-US" b="1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" name="文本框 9"/>
          <p:cNvSpPr txBox="1">
            <a:spLocks noChangeArrowheads="1"/>
          </p:cNvSpPr>
          <p:nvPr/>
        </p:nvSpPr>
        <p:spPr bwMode="auto">
          <a:xfrm>
            <a:off x="1306830" y="1908810"/>
            <a:ext cx="8902065" cy="115887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50000"/>
              </a:lnSpc>
            </a:pPr>
            <a:r>
              <a:rPr kumimoji="0" lang="zh-CN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栾川屋顶花园</a:t>
            </a:r>
            <a:endParaRPr kumimoji="0" lang="zh-CN" altLang="en-US" sz="3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8585" y="4413250"/>
            <a:ext cx="3750310" cy="510540"/>
          </a:xfrm>
          <a:prstGeom prst="rect">
            <a:avLst/>
          </a:prstGeom>
          <a:noFill/>
          <a:ln>
            <a:noFill/>
          </a:ln>
        </p:spPr>
        <p:txBody>
          <a:bodyPr wrap="square" lIns="96397" tIns="48198" rIns="96397" bIns="48198" anchor="t">
            <a:spAutoFit/>
          </a:bodyPr>
          <a:p>
            <a:pPr marL="285750" indent="-285750" algn="l" fontAlgn="base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汇报日期： </a:t>
            </a:r>
            <a:r>
              <a:rPr lang="en-US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2025</a:t>
            </a:r>
            <a:r>
              <a:rPr lang="zh-CN" altLang="en-US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</a:t>
            </a:r>
            <a:r>
              <a:rPr lang="zh-CN" altLang="en-US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月         </a:t>
            </a:r>
            <a:r>
              <a:rPr lang="en-US" altLang="zh-CN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endParaRPr lang="en-US" altLang="zh-CN" sz="36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7630" y="4413250"/>
            <a:ext cx="3267710" cy="510540"/>
          </a:xfrm>
          <a:prstGeom prst="rect">
            <a:avLst/>
          </a:prstGeom>
          <a:noFill/>
          <a:ln>
            <a:noFill/>
          </a:ln>
        </p:spPr>
        <p:txBody>
          <a:bodyPr wrap="square" lIns="96397" tIns="48198" rIns="96397" bIns="48198" anchor="t">
            <a:spAutoFit/>
          </a:bodyPr>
          <a:p>
            <a:pPr marL="285750" indent="-285750" algn="l" fontAlgn="base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汇报单位：设计</a:t>
            </a:r>
            <a:r>
              <a:rPr lang="zh-CN" altLang="en-US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研发部         </a:t>
            </a:r>
            <a:r>
              <a:rPr lang="en-US" altLang="zh-CN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endParaRPr lang="en-US" altLang="zh-CN" sz="36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424940" y="6108700"/>
            <a:ext cx="102876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原效果图方案</a:t>
            </a:r>
            <a:endParaRPr 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473710"/>
            <a:ext cx="12202795" cy="56349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60960" y="4766310"/>
            <a:ext cx="1285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平面图</a:t>
            </a:r>
            <a:endParaRPr 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8" name="图片 7" descr="7b7d8a32019d473a694537d5155f2da"/>
          <p:cNvPicPr>
            <a:picLocks noChangeAspect="1"/>
          </p:cNvPicPr>
          <p:nvPr/>
        </p:nvPicPr>
        <p:blipFill>
          <a:blip r:embed="rId1"/>
          <a:srcRect r="4653"/>
          <a:stretch>
            <a:fillRect/>
          </a:stretch>
        </p:blipFill>
        <p:spPr>
          <a:xfrm>
            <a:off x="5966460" y="990600"/>
            <a:ext cx="6092190" cy="3775710"/>
          </a:xfrm>
          <a:prstGeom prst="rect">
            <a:avLst/>
          </a:prstGeom>
        </p:spPr>
      </p:pic>
      <p:pic>
        <p:nvPicPr>
          <p:cNvPr id="10" name="图片 9" descr="e1588ca0505efba9f80b71335e0eea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990600"/>
            <a:ext cx="5839460" cy="37757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66460" y="4833620"/>
            <a:ext cx="1285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空间示意</a:t>
            </a:r>
            <a:endParaRPr 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30040" y="1123950"/>
            <a:ext cx="289115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转角处花箱取消，做汀步</a:t>
            </a:r>
            <a:endParaRPr lang="zh-CN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4538980" y="1435100"/>
            <a:ext cx="311785" cy="3022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688830" y="4490720"/>
            <a:ext cx="21170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sz="1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转角处花箱取消，做汀步</a:t>
            </a:r>
            <a:endParaRPr lang="zh-CN" sz="1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11510010" y="3512820"/>
            <a:ext cx="4445" cy="6756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065" y="723900"/>
            <a:ext cx="4839335" cy="2235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2967" t="12709" b="9100"/>
          <a:stretch>
            <a:fillRect/>
          </a:stretch>
        </p:blipFill>
        <p:spPr>
          <a:xfrm>
            <a:off x="5046345" y="723900"/>
            <a:ext cx="7003415" cy="53295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3600" b="25198"/>
          <a:stretch>
            <a:fillRect/>
          </a:stretch>
        </p:blipFill>
        <p:spPr>
          <a:xfrm>
            <a:off x="139065" y="3091815"/>
            <a:ext cx="4839335" cy="296164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574790" y="5615940"/>
            <a:ext cx="1478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竹木地板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95715" y="4704080"/>
            <a:ext cx="1478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成品座椅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34285" y="5477510"/>
            <a:ext cx="1478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定制操作台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930" y="6053455"/>
            <a:ext cx="52260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定制操作台：高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00*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宽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850*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长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2600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，由精装施工。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defTabSz="713740"/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、台面法国木纹大理石；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、柜门铝长城板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7"/>
          <a:stretch>
            <a:fillRect/>
          </a:stretch>
        </p:blipFill>
        <p:spPr>
          <a:xfrm>
            <a:off x="5046345" y="723900"/>
            <a:ext cx="2082165" cy="2705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7340" y="6053455"/>
            <a:ext cx="52260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成品座椅：长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16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00*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宽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90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defTabSz="713740"/>
            <a:r>
              <a:rPr 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成品阳光伞：直径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3000</a:t>
            </a:r>
            <a:endParaRPr lang="en-US" altLang="zh-CN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/>
        </p:nvPicPr>
        <p:blipFill>
          <a:blip r:embed="rId1"/>
          <a:srcRect l="9329" t="5251" r="8677" b="2646"/>
          <a:stretch>
            <a:fillRect/>
          </a:stretch>
        </p:blipFill>
        <p:spPr>
          <a:xfrm>
            <a:off x="5515610" y="433070"/>
            <a:ext cx="5133340" cy="5991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22805" y="454660"/>
            <a:ext cx="3281045" cy="15157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5005" y="6100445"/>
            <a:ext cx="43300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吊椅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躺椅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470" y="2049780"/>
            <a:ext cx="3294380" cy="437451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4516755" y="1483995"/>
            <a:ext cx="391795" cy="38354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8945"/>
          <a:stretch>
            <a:fillRect/>
          </a:stretch>
        </p:blipFill>
        <p:spPr>
          <a:xfrm>
            <a:off x="5276215" y="386080"/>
            <a:ext cx="6271260" cy="5941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9306" b="11042"/>
          <a:stretch>
            <a:fillRect/>
          </a:stretch>
        </p:blipFill>
        <p:spPr>
          <a:xfrm>
            <a:off x="535940" y="2654300"/>
            <a:ext cx="4618355" cy="36734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35305" y="6327775"/>
            <a:ext cx="6685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altLang="en-US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成品花箱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     方花箱:600*600*600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；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长花箱:</a:t>
            </a:r>
            <a:r>
              <a:rPr lang="zh-CN" altLang="en-US" dirty="0">
                <a:latin typeface="+mn-ea"/>
                <a:cs typeface="黑体" panose="02010609060101010101" charset="-122"/>
                <a:sym typeface="+mn-ea"/>
              </a:rPr>
              <a:t>高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400*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宽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400*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长</a:t>
            </a:r>
            <a:endParaRPr lang="zh-CN" altLang="en-US" dirty="0">
              <a:solidFill>
                <a:schemeClr val="tx1"/>
              </a:solidFill>
              <a:latin typeface="+mn-ea"/>
              <a:cs typeface="黑体" panose="02010609060101010101" charset="-122"/>
              <a:sym typeface="+mn-ea"/>
            </a:endParaRPr>
          </a:p>
        </p:txBody>
      </p:sp>
      <p:pic>
        <p:nvPicPr>
          <p:cNvPr id="10" name="图片 9" descr="e1588ca0505efba9f80b71335e0eea2"/>
          <p:cNvPicPr>
            <a:picLocks noChangeAspect="1"/>
          </p:cNvPicPr>
          <p:nvPr/>
        </p:nvPicPr>
        <p:blipFill>
          <a:blip r:embed="rId3"/>
          <a:srcRect b="4932"/>
          <a:stretch>
            <a:fillRect/>
          </a:stretch>
        </p:blipFill>
        <p:spPr>
          <a:xfrm>
            <a:off x="535940" y="242570"/>
            <a:ext cx="4618990" cy="28397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78835" y="386080"/>
            <a:ext cx="21170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转角处花箱取消，做汀步</a:t>
            </a:r>
            <a:endParaRPr lang="zh-CN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4048125" y="594360"/>
            <a:ext cx="311785" cy="3022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11744"/>
          <a:stretch>
            <a:fillRect/>
          </a:stretch>
        </p:blipFill>
        <p:spPr>
          <a:xfrm>
            <a:off x="135890" y="3236595"/>
            <a:ext cx="4839335" cy="32975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225" y="648970"/>
            <a:ext cx="7120890" cy="53390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17500" y="6402070"/>
            <a:ext cx="43300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altLang="en-US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花箱需考虑覆土、排水</a:t>
            </a:r>
            <a:endParaRPr lang="zh-CN" altLang="en-US" dirty="0">
              <a:solidFill>
                <a:schemeClr val="tx1"/>
              </a:solidFill>
              <a:latin typeface="+mn-ea"/>
              <a:cs typeface="黑体" panose="02010609060101010101" charset="-122"/>
              <a:sym typeface="+mn-ea"/>
            </a:endParaRPr>
          </a:p>
        </p:txBody>
      </p:sp>
      <p:pic>
        <p:nvPicPr>
          <p:cNvPr id="10" name="图片 9" descr="e1588ca0505efba9f80b71335e0eea2"/>
          <p:cNvPicPr>
            <a:picLocks noChangeAspect="1"/>
          </p:cNvPicPr>
          <p:nvPr/>
        </p:nvPicPr>
        <p:blipFill>
          <a:blip r:embed="rId3"/>
          <a:srcRect b="4932"/>
          <a:stretch>
            <a:fillRect/>
          </a:stretch>
        </p:blipFill>
        <p:spPr>
          <a:xfrm>
            <a:off x="225425" y="589280"/>
            <a:ext cx="4618990" cy="28397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445" y="5208270"/>
            <a:ext cx="2947670" cy="1562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38475" y="773430"/>
            <a:ext cx="21170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转角处花箱取消，做汀步</a:t>
            </a:r>
            <a:endParaRPr lang="zh-CN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3707765" y="981710"/>
            <a:ext cx="311785" cy="3022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db3c5c67819a0d2827756ccedd34d5"/>
          <p:cNvPicPr>
            <a:picLocks noChangeAspect="1"/>
          </p:cNvPicPr>
          <p:nvPr/>
        </p:nvPicPr>
        <p:blipFill>
          <a:blip r:embed="rId1"/>
          <a:srcRect t="14374"/>
          <a:stretch>
            <a:fillRect/>
          </a:stretch>
        </p:blipFill>
        <p:spPr>
          <a:xfrm>
            <a:off x="5744845" y="894080"/>
            <a:ext cx="3444875" cy="502539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74320" y="894080"/>
            <a:ext cx="5399405" cy="5025390"/>
            <a:chOff x="432" y="1408"/>
            <a:chExt cx="8503" cy="7914"/>
          </a:xfrm>
        </p:grpSpPr>
        <p:pic>
          <p:nvPicPr>
            <p:cNvPr id="2" name="图片 1" descr="e1588ca0505efba9f80b71335e0eea2"/>
            <p:cNvPicPr>
              <a:picLocks noChangeAspect="1"/>
            </p:cNvPicPr>
            <p:nvPr/>
          </p:nvPicPr>
          <p:blipFill>
            <a:blip r:embed="rId2"/>
            <a:srcRect l="25712" r="4810"/>
            <a:stretch>
              <a:fillRect/>
            </a:stretch>
          </p:blipFill>
          <p:spPr>
            <a:xfrm>
              <a:off x="432" y="1408"/>
              <a:ext cx="8503" cy="791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505" y="7258"/>
              <a:ext cx="1080" cy="1080"/>
            </a:xfrm>
            <a:custGeom>
              <a:avLst/>
              <a:gdLst>
                <a:gd name="connisteX0" fmla="*/ 17145 w 685800"/>
                <a:gd name="connsiteY0" fmla="*/ 474345 h 685800"/>
                <a:gd name="connisteX1" fmla="*/ 17145 w 685800"/>
                <a:gd name="connsiteY1" fmla="*/ 677545 h 685800"/>
                <a:gd name="connisteX2" fmla="*/ 685800 w 685800"/>
                <a:gd name="connsiteY2" fmla="*/ 685800 h 685800"/>
                <a:gd name="connisteX3" fmla="*/ 685800 w 685800"/>
                <a:gd name="connsiteY3" fmla="*/ 8890 h 685800"/>
                <a:gd name="connisteX4" fmla="*/ 457200 w 685800"/>
                <a:gd name="connsiteY4" fmla="*/ 0 h 685800"/>
                <a:gd name="connisteX5" fmla="*/ 465455 w 685800"/>
                <a:gd name="connsiteY5" fmla="*/ 448945 h 685800"/>
                <a:gd name="connisteX6" fmla="*/ 0 w 685800"/>
                <a:gd name="connsiteY6" fmla="*/ 440690 h 6858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685800" h="685800">
                  <a:moveTo>
                    <a:pt x="17145" y="474345"/>
                  </a:moveTo>
                  <a:lnTo>
                    <a:pt x="17145" y="677545"/>
                  </a:lnTo>
                  <a:lnTo>
                    <a:pt x="685800" y="685800"/>
                  </a:lnTo>
                  <a:lnTo>
                    <a:pt x="685800" y="8890"/>
                  </a:lnTo>
                  <a:lnTo>
                    <a:pt x="457200" y="0"/>
                  </a:lnTo>
                  <a:lnTo>
                    <a:pt x="465455" y="448945"/>
                  </a:lnTo>
                  <a:lnTo>
                    <a:pt x="0" y="440690"/>
                  </a:lnTo>
                </a:path>
              </a:pathLst>
            </a:custGeom>
            <a:solidFill>
              <a:schemeClr val="accent1">
                <a:alpha val="81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2" name="ab4ac5af755a4294e827be0a5c44bb07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0840" y="894080"/>
            <a:ext cx="2825750" cy="502539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V="1">
            <a:off x="4917440" y="4529455"/>
            <a:ext cx="918845" cy="1016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153535" y="5367655"/>
            <a:ext cx="1111885" cy="182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713740"/>
            <a:r>
              <a:rPr lang="zh-CN" altLang="en-US" sz="1600" dirty="0">
                <a:solidFill>
                  <a:schemeClr val="bg1"/>
                </a:solidFill>
                <a:latin typeface="+mn-ea"/>
                <a:cs typeface="黑体" panose="02010609060101010101" charset="-122"/>
                <a:sym typeface="+mn-ea"/>
              </a:rPr>
              <a:t>成品水景</a:t>
            </a:r>
            <a:endParaRPr lang="zh-CN" altLang="en-US" sz="1600" dirty="0">
              <a:solidFill>
                <a:schemeClr val="bg1"/>
              </a:solidFill>
              <a:latin typeface="+mn-ea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4175" y="6025515"/>
            <a:ext cx="66852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altLang="en-US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成品</a:t>
            </a:r>
            <a:r>
              <a:rPr lang="zh-CN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水景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    L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型；长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3000*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宽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600*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高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黑体" panose="02010609060101010101" charset="-122"/>
                <a:sym typeface="+mn-ea"/>
              </a:rPr>
              <a:t>600</a:t>
            </a:r>
            <a:endParaRPr lang="en-US" altLang="zh-CN" dirty="0">
              <a:solidFill>
                <a:schemeClr val="tx1"/>
              </a:solidFill>
              <a:latin typeface="+mn-ea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78835" y="1472565"/>
            <a:ext cx="21170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713740"/>
            <a:r>
              <a:rPr lang="zh-CN" sz="1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转角处花箱取消，做汀步</a:t>
            </a:r>
            <a:endParaRPr lang="zh-CN" sz="1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4048125" y="1680845"/>
            <a:ext cx="311785" cy="3022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KSO_WM_TEMPLATE_TOPIC_ID" val="2803820"/>
  <p:tag name="KSO_WM_TEMPLATE_OUTLINE_ID" val="5"/>
  <p:tag name="KSO_WM_TEMPLATE_SCENE_ID" val="1"/>
  <p:tag name="KSO_WM_TEMPLATE_JOB_ID" val="5"/>
  <p:tag name="KSO_WM_TEMPLATE_TOPIC_DEFAULT" val="0"/>
</p:tagLst>
</file>

<file path=ppt/tags/tag2.xml><?xml version="1.0" encoding="utf-8"?>
<p:tagLst xmlns:p="http://schemas.openxmlformats.org/presentationml/2006/main">
  <p:tag name="KSO_WM_UNIT_PLACING_PICTURE_USER_VIEWPORT" val="{&quot;height&quot;:5215.748291015625,&quot;width&quot;:11294.46044921875}"/>
</p:tagLst>
</file>

<file path=ppt/tags/tag3.xml><?xml version="1.0" encoding="utf-8"?>
<p:tagLst xmlns:p="http://schemas.openxmlformats.org/presentationml/2006/main">
  <p:tag name="KSO_WM_UNIT_PLACING_PICTURE_USER_VIEWPORT" val="{&quot;height&quot;:5215.748291015625,&quot;width&quot;:7265.6683349609375}"/>
</p:tagLst>
</file>

<file path=ppt/tags/tag4.xml><?xml version="1.0" encoding="utf-8"?>
<p:tagLst xmlns:p="http://schemas.openxmlformats.org/presentationml/2006/main">
  <p:tag name="KSO_WM_UNIT_PLACING_PICTURE_USER_VIEWPORT" val="{&quot;height&quot;:5170,&quot;width&quot;:7982}"/>
</p:tagLst>
</file>

<file path=ppt/tags/tag5.xml><?xml version="1.0" encoding="utf-8"?>
<p:tagLst xmlns:p="http://schemas.openxmlformats.org/presentationml/2006/main">
  <p:tag name="KSO_WM_UNIT_PLACING_PICTURE_USER_VIEWPORT" val="{&quot;height&quot;:5215.748291015625,&quot;width&quot;:11294.46044921875}"/>
</p:tagLst>
</file>

<file path=ppt/tags/tag6.xml><?xml version="1.0" encoding="utf-8"?>
<p:tagLst xmlns:p="http://schemas.openxmlformats.org/presentationml/2006/main">
  <p:tag name="COMMONDATA" val="eyJoZGlkIjoiYWU1YmJkMjNjMDkwODVjOTEyOGIxNmQ3YTM3NTdiZWEifQ=="/>
  <p:tag name="KSO_WPP_MARK_KEY" val="00593448-a112-4906-9c65-c565558f676b"/>
  <p:tag name="commondata" val="eyJoZGlkIjoiZTk5YjQ0MDhlN2QyZDZhYzUyMTI1NjRlOTE3OTc1MjgifQ=="/>
  <p:tag name="resource_record_key" val="{&quot;13&quot;:[4364952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WPS 演示</Application>
  <PresentationFormat>宽屏</PresentationFormat>
  <Paragraphs>48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宋体</vt:lpstr>
      <vt:lpstr>Wingdings</vt:lpstr>
      <vt:lpstr>Franklin Gothic Book</vt:lpstr>
      <vt:lpstr>楷体</vt:lpstr>
      <vt:lpstr>Calibri</vt:lpstr>
      <vt:lpstr>华文中宋</vt:lpstr>
      <vt:lpstr>Wingdings</vt:lpstr>
      <vt:lpstr>微软雅黑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AA</cp:lastModifiedBy>
  <cp:revision>243</cp:revision>
  <dcterms:created xsi:type="dcterms:W3CDTF">2023-04-11T11:08:00Z</dcterms:created>
  <dcterms:modified xsi:type="dcterms:W3CDTF">2025-02-18T09:39:29Z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A5AC2CD29C554C558EE2FC67E153FB03_12</vt:lpwstr>
  </property>
  <property fmtid="{D5CDD505-2E9C-101B-9397-08002B2CF9AE}" pid="3" name="KSOProductBuildVer">
    <vt:lpwstr>2052-12.1.0.19770</vt:lpwstr>
  </property>
</Properties>
</file>